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Lst>
  <p:sldSz cy="10287000" cx="18288000"/>
  <p:notesSz cx="6858000" cy="9144000"/>
  <p:embeddedFontLst>
    <p:embeddedFont>
      <p:font typeface="Cardo"/>
      <p:regular r:id="rId22"/>
      <p:bold r:id="rId23"/>
      <p:italic r:id="rId24"/>
    </p:embeddedFont>
    <p:embeddedFont>
      <p:font typeface="Assistant"/>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6" name="Warrick Tsui"/>
  <p:cmAuthor clrIdx="1" id="1" initials="" lastIdx="4" name="Ethan Lam"/>
  <p:cmAuthor clrIdx="2" id="2" initials="" lastIdx="1" name="Akshaya"/>
  <p:cmAuthor clrIdx="3" id="3" initials="" lastIdx="1" name="youssef bayoudh"/>
  <p:cmAuthor clrIdx="4" id="4" initials="" lastIdx="3" name="Ken Che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3B01B4-22C0-4E88-A120-529E58DC5DDD}">
  <a:tblStyle styleId="{333B01B4-22C0-4E88-A120-529E58DC5D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font" Target="fonts/Cardo-regular.fntdata"/><Relationship Id="rId21" Type="http://schemas.openxmlformats.org/officeDocument/2006/relationships/slide" Target="slides/slide13.xml"/><Relationship Id="rId24" Type="http://schemas.openxmlformats.org/officeDocument/2006/relationships/font" Target="fonts/Cardo-italic.fntdata"/><Relationship Id="rId23" Type="http://schemas.openxmlformats.org/officeDocument/2006/relationships/font" Target="fonts/Card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Assistant-bold.fntdata"/><Relationship Id="rId25" Type="http://schemas.openxmlformats.org/officeDocument/2006/relationships/font" Target="fonts/Assistant-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3-12T20:54:58.978">
    <p:pos x="6000" y="0"/>
    <p:text>We need to include even some basic information on the slide.</p:text>
  </p:cm>
  <p:cm authorId="0" idx="2" dt="2024-03-12T20:54:58.978">
    <p:pos x="6000" y="0"/>
    <p:text>Include: 
- Chestnut (Maybe logo or something, or the picture of the building)
- Client Name 
- Location (University of Toronto)
- Project Title</p:text>
  </p:cm>
  <p:cm authorId="0" idx="3" dt="2024-03-12T18:58:10.203">
    <p:pos x="6000" y="100"/>
    <p:text>I think we should add some text regarding who the client is, what it is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3-12T21:40:19.750">
    <p:pos x="6000" y="0"/>
    <p:text>Please address the gap and scope. Thank you.</p:text>
  </p:cm>
  <p:cm authorId="0" idx="5" dt="2024-03-12T19:34:06.088">
    <p:pos x="315" y="1669"/>
    <p:text>is this really part of the project status? This part is more about the client and the gap/need/scope right?</p:text>
  </p:cm>
  <p:cm authorId="1" idx="1" dt="2024-03-11T16:09:47.143">
    <p:pos x="315" y="1669"/>
    <p:text>This slide seems out of place tbh</p:text>
  </p:cm>
  <p:cm authorId="0" idx="6" dt="2024-03-12T19:34:06.088">
    <p:pos x="315" y="1669"/>
    <p:text>I propose that we restart this slide</p:text>
  </p:cm>
  <p:cm authorId="0" idx="7" dt="2024-03-12T22:27:31.618">
    <p:pos x="6000" y="100"/>
    <p:text>YOUSSEF will finish this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4-03-13T00:59:58.354">
    <p:pos x="4338" y="1723"/>
    <p:text>I changed this to a more simplified version of the floor plan, but I added ur animations back</p:text>
  </p:cm>
  <p:cm authorId="0" idx="8" dt="2024-03-12T22:57:09.965">
    <p:pos x="6000" y="0"/>
    <p:text>Wait, what's the subclaim for this? Is this to convince the audience that the FoCs are thoroughly clarified in the client meeting?</p:text>
  </p:cm>
  <p:cm authorId="2" idx="1" dt="2024-03-12T22:54:24.150">
    <p:pos x="6000" y="0"/>
    <p:text>actionable guidance in terms of content and strategy, because im gonna say how it changes out strategies for MoS and idea gen</p:text>
  </p:cm>
  <p:cm authorId="0" idx="9" dt="2024-03-12T22:57:09.965">
    <p:pos x="6000" y="0"/>
    <p:text>Got it. That is good.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4-03-12T21:49:40.933">
    <p:pos x="1983" y="2297"/>
    <p:text>what is the purpose of these</p:text>
  </p:cm>
  <p:cm authorId="1" idx="3" dt="2024-03-12T21:49:40.933">
    <p:pos x="1983" y="2297"/>
    <p:text>ChatGPT, Brainstorming, and Wishing/Magic solutions</p:text>
  </p:cm>
  <p:cm authorId="0" idx="10" dt="2024-03-12T20:54:03.271">
    <p:pos x="6000" y="0"/>
    <p:text>Goal: 
- Connect client feedback to idea generation (components)</p:text>
  </p:cm>
  <p:cm authorId="0" idx="11" dt="2024-03-10T22:44:26.776">
    <p:pos x="6000" y="100"/>
    <p:text>@ethanchunkiu.lam@mail.utoronto.ca We can outline this with a timeline maybe?</p:text>
  </p:cm>
  <p:cm authorId="1" idx="4" dt="2024-03-10T18:33:33.644">
    <p:pos x="6000" y="100"/>
    <p:text>wait, this slide is not fully complete, but i do have an idea of how i would like to portray it using animations</p:text>
  </p:cm>
  <p:cm authorId="0" idx="12" dt="2024-03-10T22:44:26.776">
    <p:pos x="6000" y="100"/>
    <p:text>How do you plan to do it?</p:text>
  </p:cm>
  <p:cm authorId="0" idx="13" dt="2024-03-11T05:02:40.542">
    <p:pos x="6000" y="200"/>
    <p:text>@ethanchunkiu.lam@mail.utoronto.ca Do you think it's too long to have idea gen and selection be separate slides?
_Reassigned to ethanchunkiu.lam@mail.utoronto.ca_</p:text>
  </p:cm>
  <p:cm authorId="0" idx="14" dt="2024-03-11T05:02:40.542">
    <p:pos x="6000" y="200"/>
    <p:text>Can you bring up morph chart here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3-10T22:45:09.220">
    <p:pos x="6000" y="0"/>
    <p:text>1. Replace the first pic with a simpler visual
2. Make adjustments to graph
3. Where's the morph chart...?</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1" dt="2024-03-13T01:48:31.148">
    <p:pos x="6000" y="0"/>
    <p:text>is it ok for now?</p:text>
  </p:cm>
  <p:cm authorId="0" idx="16" dt="2024-03-13T01:48:31.148">
    <p:pos x="6000" y="0"/>
    <p:text>We need to add "graphical decision chart" and pugh's method</p:text>
  </p:cm>
  <p:cm authorId="4" idx="2" dt="2024-03-12T15:29:57.550">
    <p:pos x="6000" y="100"/>
    <p:text>the link of the picture:
https://docs.google.com/drawings/d/1DtI-bRqORwzqfU2nKI0CL0ZtkKi4oYqDmbCE6H29LSA/edit?usp=sharing</p:text>
  </p:cm>
  <p:cm authorId="4" idx="3" dt="2024-03-12T15:29:57.550">
    <p:pos x="6000" y="100"/>
    <p:text>feel free to edit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rPr>
              <a:t>1 Slide</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rPr>
              <a:t>Cover Slide</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rPr>
              <a:t>and Team Introduction</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latin typeface="Courier New"/>
                <a:ea typeface="Courier New"/>
                <a:cs typeface="Courier New"/>
                <a:sym typeface="Courier New"/>
              </a:rPr>
              <a:t>o</a:t>
            </a:r>
            <a:r>
              <a:rPr lang="en-US" sz="1250">
                <a:solidFill>
                  <a:schemeClr val="dk1"/>
                </a:solidFill>
                <a:highlight>
                  <a:srgbClr val="F2F2F2"/>
                </a:highlight>
              </a:rPr>
              <a:t>Date of presentation</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latin typeface="Courier New"/>
                <a:ea typeface="Courier New"/>
                <a:cs typeface="Courier New"/>
                <a:sym typeface="Courier New"/>
              </a:rPr>
              <a:t>o</a:t>
            </a:r>
            <a:r>
              <a:rPr lang="en-US" sz="1250">
                <a:solidFill>
                  <a:schemeClr val="dk1"/>
                </a:solidFill>
                <a:highlight>
                  <a:srgbClr val="F2F2F2"/>
                </a:highlight>
              </a:rPr>
              <a:t>Team member pictures and names</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latin typeface="Courier New"/>
                <a:ea typeface="Courier New"/>
                <a:cs typeface="Courier New"/>
                <a:sym typeface="Courier New"/>
              </a:rPr>
              <a:t>o</a:t>
            </a:r>
            <a:r>
              <a:rPr lang="en-US" sz="1250">
                <a:solidFill>
                  <a:schemeClr val="dk1"/>
                </a:solidFill>
                <a:highlight>
                  <a:srgbClr val="F2F2F2"/>
                </a:highlight>
              </a:rPr>
              <a:t>Team number</a:t>
            </a:r>
            <a:endParaRPr sz="1250">
              <a:solidFill>
                <a:schemeClr val="dk1"/>
              </a:solidFill>
              <a:highlight>
                <a:srgbClr val="F2F2F2"/>
              </a:highlight>
            </a:endParaRPr>
          </a:p>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16ad32ac5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rPr>
              <a:t>1-3 Slides–Project Status</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latin typeface="Courier New"/>
                <a:ea typeface="Courier New"/>
                <a:cs typeface="Courier New"/>
                <a:sym typeface="Courier New"/>
              </a:rPr>
              <a:t>o</a:t>
            </a:r>
            <a:r>
              <a:rPr lang="en-US" sz="1250">
                <a:solidFill>
                  <a:schemeClr val="dk1"/>
                </a:solidFill>
                <a:highlight>
                  <a:srgbClr val="F2F2F2"/>
                </a:highlight>
              </a:rPr>
              <a:t>The current stage of the design process</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latin typeface="Courier New"/>
                <a:ea typeface="Courier New"/>
                <a:cs typeface="Courier New"/>
                <a:sym typeface="Courier New"/>
              </a:rPr>
              <a:t>o</a:t>
            </a:r>
            <a:r>
              <a:rPr lang="en-US" sz="1250">
                <a:solidFill>
                  <a:schemeClr val="dk1"/>
                </a:solidFill>
                <a:highlight>
                  <a:srgbClr val="F2F2F2"/>
                </a:highlight>
              </a:rPr>
              <a:t>Short term tasks and next milestone</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latin typeface="Courier New"/>
                <a:ea typeface="Courier New"/>
                <a:cs typeface="Courier New"/>
                <a:sym typeface="Courier New"/>
              </a:rPr>
              <a:t>o</a:t>
            </a:r>
            <a:r>
              <a:rPr lang="en-US" sz="1250">
                <a:solidFill>
                  <a:schemeClr val="dk1"/>
                </a:solidFill>
                <a:highlight>
                  <a:srgbClr val="F2F2F2"/>
                </a:highlight>
              </a:rPr>
              <a:t>Long term milestones</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latin typeface="Courier New"/>
                <a:ea typeface="Courier New"/>
                <a:cs typeface="Courier New"/>
                <a:sym typeface="Courier New"/>
              </a:rPr>
              <a:t>o</a:t>
            </a:r>
            <a:r>
              <a:rPr lang="en-US" sz="1250">
                <a:solidFill>
                  <a:schemeClr val="dk1"/>
                </a:solidFill>
                <a:highlight>
                  <a:srgbClr val="F2F2F2"/>
                </a:highlight>
              </a:rPr>
              <a:t>A project that is on track should</a:t>
            </a:r>
            <a:endParaRPr sz="1250">
              <a:solidFill>
                <a:schemeClr val="dk1"/>
              </a:solidFill>
              <a:highlight>
                <a:srgbClr val="F2F2F2"/>
              </a:highlight>
            </a:endParaRPr>
          </a:p>
          <a:p>
            <a:pPr indent="0" lvl="0" marL="0" marR="0" rtl="0" algn="l">
              <a:lnSpc>
                <a:spcPct val="115000"/>
              </a:lnSpc>
              <a:spcBef>
                <a:spcPts val="0"/>
              </a:spcBef>
              <a:spcAft>
                <a:spcPts val="0"/>
              </a:spcAft>
              <a:buClr>
                <a:schemeClr val="dk1"/>
              </a:buClr>
              <a:buSzPts val="1100"/>
              <a:buFont typeface="Arial"/>
              <a:buNone/>
            </a:pPr>
            <a:r>
              <a:rPr lang="en-US" sz="1250">
                <a:solidFill>
                  <a:schemeClr val="dk1"/>
                </a:solidFill>
                <a:highlight>
                  <a:srgbClr val="F2F2F2"/>
                </a:highlight>
              </a:rPr>
              <a:t>include progress on the ideation process</a:t>
            </a:r>
            <a:endParaRPr sz="1250">
              <a:solidFill>
                <a:schemeClr val="dk1"/>
              </a:solidFill>
              <a:highlight>
                <a:srgbClr val="F2F2F2"/>
              </a:highlight>
            </a:endParaRPr>
          </a:p>
          <a:p>
            <a:pPr indent="0" lvl="0" marL="0" rtl="0" algn="l">
              <a:spcBef>
                <a:spcPts val="0"/>
              </a:spcBef>
              <a:spcAft>
                <a:spcPts val="0"/>
              </a:spcAft>
              <a:buNone/>
            </a:pPr>
            <a:r>
              <a:t/>
            </a:r>
            <a:endParaRPr/>
          </a:p>
        </p:txBody>
      </p:sp>
      <p:sp>
        <p:nvSpPr>
          <p:cNvPr id="356" name="Google Shape;356;g2c16ad32ac5_4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b108a944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References </a:t>
            </a:r>
            <a:endParaRPr/>
          </a:p>
        </p:txBody>
      </p:sp>
      <p:sp>
        <p:nvSpPr>
          <p:cNvPr id="376" name="Google Shape;376;g26b108a9449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b8908036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3800"/>
              </a:spcBef>
              <a:spcAft>
                <a:spcPts val="0"/>
              </a:spcAft>
              <a:buNone/>
            </a:pPr>
            <a:r>
              <a:rPr lang="en-US" sz="1250">
                <a:solidFill>
                  <a:schemeClr val="dk1"/>
                </a:solidFill>
              </a:rPr>
              <a:t>2 Slide if needed– Client Meeting #2–PR Review</a:t>
            </a:r>
            <a:endParaRPr sz="1250">
              <a:solidFill>
                <a:schemeClr val="dk1"/>
              </a:solidFill>
            </a:endParaRPr>
          </a:p>
          <a:p>
            <a:pPr indent="0" lvl="0" marL="0" rtl="0" algn="l">
              <a:spcBef>
                <a:spcPts val="0"/>
              </a:spcBef>
              <a:spcAft>
                <a:spcPts val="0"/>
              </a:spcAft>
              <a:buNone/>
            </a:pPr>
            <a:r>
              <a:t/>
            </a:r>
            <a:endParaRPr/>
          </a:p>
        </p:txBody>
      </p:sp>
      <p:sp>
        <p:nvSpPr>
          <p:cNvPr id="389" name="Google Shape;389;g26b89080365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3800"/>
              </a:spcBef>
              <a:spcAft>
                <a:spcPts val="0"/>
              </a:spcAft>
              <a:buNone/>
            </a:pPr>
            <a:r>
              <a:rPr lang="en-US" sz="1250">
                <a:solidFill>
                  <a:schemeClr val="dk1"/>
                </a:solidFill>
              </a:rPr>
              <a:t>2 Slide if needed– Client Meeting #2–PR Review</a:t>
            </a:r>
            <a:endParaRPr sz="1250">
              <a:solidFill>
                <a:schemeClr val="dk1"/>
              </a:solidFill>
            </a:endParaRPr>
          </a:p>
          <a:p>
            <a:pPr indent="0" lvl="0" marL="0" rtl="0" algn="l">
              <a:spcBef>
                <a:spcPts val="0"/>
              </a:spcBef>
              <a:spcAft>
                <a:spcPts val="0"/>
              </a:spcAft>
              <a:buNone/>
            </a:pPr>
            <a:r>
              <a:t/>
            </a:r>
            <a:endParaRPr/>
          </a:p>
        </p:txBody>
      </p:sp>
      <p:sp>
        <p:nvSpPr>
          <p:cNvPr id="405" name="Google Shape;40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7a5aee479_3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c7a5aee479_3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sz="1250">
              <a:solidFill>
                <a:schemeClr val="dk1"/>
              </a:solidFill>
              <a:highlight>
                <a:srgbClr val="F2F2F2"/>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2F2F2"/>
              </a:highlight>
            </a:endParaRPr>
          </a:p>
          <a:p>
            <a:pPr indent="0" lvl="0" marL="0" rtl="0" algn="l">
              <a:spcBef>
                <a:spcPts val="0"/>
              </a:spcBef>
              <a:spcAft>
                <a:spcPts val="0"/>
              </a:spcAft>
              <a:buNone/>
            </a:pPr>
            <a:r>
              <a:rPr lang="en-US"/>
              <a:t>https://www.google.com/url?sa=i&amp;url=https%3A%2F%2Fwww.thespruce.com%2Faverage-living-room-size-7975270&amp;psig=AOvVaw1fs2_jqGwIFLtQfe0GvyvE&amp;ust=1710371911051000&amp;source=images&amp;cd=vfe&amp;opi=89978449&amp;ved=0CBUQjhxqFwoTCPCLroPu74QDFQAAAAAdAAAAABAE</a:t>
            </a:r>
            <a:endParaRPr/>
          </a:p>
        </p:txBody>
      </p:sp>
      <p:sp>
        <p:nvSpPr>
          <p:cNvPr id="161" name="Google Shape;16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3rd slide for project status of need</a:t>
            </a:r>
            <a:endParaRPr/>
          </a:p>
        </p:txBody>
      </p:sp>
      <p:sp>
        <p:nvSpPr>
          <p:cNvPr id="192" name="Google Shape;19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b108a944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spcBef>
                <a:spcPts val="3800"/>
              </a:spcBef>
              <a:spcAft>
                <a:spcPts val="0"/>
              </a:spcAft>
              <a:buClr>
                <a:schemeClr val="dk1"/>
              </a:buClr>
              <a:buSzPts val="1100"/>
              <a:buFont typeface="Arial"/>
              <a:buNone/>
            </a:pPr>
            <a:r>
              <a:rPr lang="en-US" sz="1250">
                <a:solidFill>
                  <a:schemeClr val="dk1"/>
                </a:solidFill>
              </a:rPr>
              <a:t>1-2 Slides – Client Meeting #2–PR Review</a:t>
            </a:r>
            <a:endParaRPr sz="1250">
              <a:solidFill>
                <a:schemeClr val="dk1"/>
              </a:solidFill>
            </a:endParaRPr>
          </a:p>
          <a:p>
            <a:pPr indent="0" lvl="0" marL="0" marR="0" rtl="0" algn="l">
              <a:spcBef>
                <a:spcPts val="3800"/>
              </a:spcBef>
              <a:spcAft>
                <a:spcPts val="0"/>
              </a:spcAft>
              <a:buClr>
                <a:schemeClr val="dk1"/>
              </a:buClr>
              <a:buSzPts val="1100"/>
              <a:buFont typeface="Arial"/>
              <a:buNone/>
            </a:pPr>
            <a:r>
              <a:rPr lang="en-US" sz="1250">
                <a:solidFill>
                  <a:schemeClr val="dk1"/>
                </a:solidFill>
                <a:latin typeface="Courier New"/>
                <a:ea typeface="Courier New"/>
                <a:cs typeface="Courier New"/>
                <a:sym typeface="Courier New"/>
              </a:rPr>
              <a:t>o </a:t>
            </a:r>
            <a:r>
              <a:rPr lang="en-US" sz="1250">
                <a:solidFill>
                  <a:schemeClr val="dk1"/>
                </a:solidFill>
              </a:rPr>
              <a:t>Review of Client Meeting</a:t>
            </a:r>
            <a:endParaRPr sz="1250">
              <a:solidFill>
                <a:schemeClr val="dk1"/>
              </a:solidFill>
            </a:endParaRPr>
          </a:p>
          <a:p>
            <a:pPr indent="-307975" lvl="0" marL="457200" marR="0" rtl="0" algn="l">
              <a:spcBef>
                <a:spcPts val="3800"/>
              </a:spcBef>
              <a:spcAft>
                <a:spcPts val="0"/>
              </a:spcAft>
              <a:buClr>
                <a:schemeClr val="dk1"/>
              </a:buClr>
              <a:buSzPts val="1250"/>
              <a:buChar char="-"/>
            </a:pPr>
            <a:r>
              <a:rPr lang="en-US" sz="1250">
                <a:solidFill>
                  <a:schemeClr val="dk1"/>
                </a:solidFill>
              </a:rPr>
              <a:t>went over key points of pr making sure there was clear communication from both parties of what the project goal is </a:t>
            </a:r>
            <a:endParaRPr sz="1250">
              <a:solidFill>
                <a:schemeClr val="dk1"/>
              </a:solidFill>
            </a:endParaRPr>
          </a:p>
          <a:p>
            <a:pPr indent="0" lvl="0" marL="0" marR="0" rtl="0" algn="l">
              <a:spcBef>
                <a:spcPts val="3800"/>
              </a:spcBef>
              <a:spcAft>
                <a:spcPts val="0"/>
              </a:spcAft>
              <a:buClr>
                <a:schemeClr val="dk1"/>
              </a:buClr>
              <a:buSzPts val="1100"/>
              <a:buFont typeface="Arial"/>
              <a:buNone/>
            </a:pPr>
            <a:r>
              <a:rPr lang="en-US" sz="1250">
                <a:solidFill>
                  <a:schemeClr val="dk1"/>
                </a:solidFill>
                <a:latin typeface="Courier New"/>
                <a:ea typeface="Courier New"/>
                <a:cs typeface="Courier New"/>
                <a:sym typeface="Courier New"/>
              </a:rPr>
              <a:t>o </a:t>
            </a:r>
            <a:r>
              <a:rPr lang="en-US" sz="1250">
                <a:solidFill>
                  <a:schemeClr val="dk1"/>
                </a:solidFill>
              </a:rPr>
              <a:t>Client feedback</a:t>
            </a:r>
            <a:endParaRPr sz="1250">
              <a:solidFill>
                <a:schemeClr val="dk1"/>
              </a:solidFill>
            </a:endParaRPr>
          </a:p>
          <a:p>
            <a:pPr indent="0" lvl="0" marL="0" marR="0" rtl="0" algn="l">
              <a:spcBef>
                <a:spcPts val="3800"/>
              </a:spcBef>
              <a:spcAft>
                <a:spcPts val="0"/>
              </a:spcAft>
              <a:buClr>
                <a:schemeClr val="dk1"/>
              </a:buClr>
              <a:buSzPts val="1100"/>
              <a:buFont typeface="Arial"/>
              <a:buNone/>
            </a:pPr>
            <a:r>
              <a:rPr lang="en-US" sz="1250">
                <a:solidFill>
                  <a:schemeClr val="dk1"/>
                </a:solidFill>
                <a:latin typeface="Courier New"/>
                <a:ea typeface="Courier New"/>
                <a:cs typeface="Courier New"/>
                <a:sym typeface="Courier New"/>
              </a:rPr>
              <a:t>o </a:t>
            </a:r>
            <a:r>
              <a:rPr lang="en-US" sz="1250">
                <a:solidFill>
                  <a:schemeClr val="dk1"/>
                </a:solidFill>
              </a:rPr>
              <a:t>Revisions since client meeting</a:t>
            </a:r>
            <a:endParaRPr sz="1250">
              <a:solidFill>
                <a:schemeClr val="dk1"/>
              </a:solidFill>
            </a:endParaRPr>
          </a:p>
          <a:p>
            <a:pPr indent="0" lvl="0" marL="0" rtl="0" algn="l">
              <a:spcBef>
                <a:spcPts val="0"/>
              </a:spcBef>
              <a:spcAft>
                <a:spcPts val="0"/>
              </a:spcAft>
              <a:buNone/>
            </a:pPr>
            <a:r>
              <a:t/>
            </a:r>
            <a:endParaRPr/>
          </a:p>
        </p:txBody>
      </p:sp>
      <p:sp>
        <p:nvSpPr>
          <p:cNvPr id="224" name="Google Shape;224;g26b108a9449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159730836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c159730836_6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166cb5d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slide is about subclaim 4</a:t>
            </a:r>
            <a:endParaRPr/>
          </a:p>
        </p:txBody>
      </p:sp>
      <p:sp>
        <p:nvSpPr>
          <p:cNvPr id="339" name="Google Shape;339;g2c166cb5d5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1" name="Google Shape;11;p2"/>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 name="Google Shape;12;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47" name="Google Shape;47;p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56" name="Google Shape;56;p14"/>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3200"/>
              </a:spcBef>
              <a:spcAft>
                <a:spcPts val="0"/>
              </a:spcAft>
              <a:buSzPts val="2800"/>
              <a:buChar char="○"/>
              <a:defRPr/>
            </a:lvl2pPr>
            <a:lvl3pPr indent="-406400" lvl="2" marL="1371600" algn="l">
              <a:lnSpc>
                <a:spcPct val="115000"/>
              </a:lnSpc>
              <a:spcBef>
                <a:spcPts val="3200"/>
              </a:spcBef>
              <a:spcAft>
                <a:spcPts val="0"/>
              </a:spcAft>
              <a:buSzPts val="2800"/>
              <a:buChar char="■"/>
              <a:defRPr/>
            </a:lvl3pPr>
            <a:lvl4pPr indent="-406400" lvl="3" marL="1828800" algn="l">
              <a:lnSpc>
                <a:spcPct val="115000"/>
              </a:lnSpc>
              <a:spcBef>
                <a:spcPts val="3200"/>
              </a:spcBef>
              <a:spcAft>
                <a:spcPts val="0"/>
              </a:spcAft>
              <a:buSzPts val="2800"/>
              <a:buChar char="●"/>
              <a:defRPr/>
            </a:lvl4pPr>
            <a:lvl5pPr indent="-406400" lvl="4" marL="2286000" algn="l">
              <a:lnSpc>
                <a:spcPct val="115000"/>
              </a:lnSpc>
              <a:spcBef>
                <a:spcPts val="3200"/>
              </a:spcBef>
              <a:spcAft>
                <a:spcPts val="0"/>
              </a:spcAft>
              <a:buSzPts val="2800"/>
              <a:buChar char="○"/>
              <a:defRPr/>
            </a:lvl5pPr>
            <a:lvl6pPr indent="-406400" lvl="5" marL="2743200" algn="l">
              <a:lnSpc>
                <a:spcPct val="115000"/>
              </a:lnSpc>
              <a:spcBef>
                <a:spcPts val="3200"/>
              </a:spcBef>
              <a:spcAft>
                <a:spcPts val="0"/>
              </a:spcAft>
              <a:buSzPts val="2800"/>
              <a:buChar char="■"/>
              <a:defRPr/>
            </a:lvl6pPr>
            <a:lvl7pPr indent="-406400" lvl="6" marL="3200400" algn="l">
              <a:lnSpc>
                <a:spcPct val="115000"/>
              </a:lnSpc>
              <a:spcBef>
                <a:spcPts val="3200"/>
              </a:spcBef>
              <a:spcAft>
                <a:spcPts val="0"/>
              </a:spcAft>
              <a:buSzPts val="2800"/>
              <a:buChar char="●"/>
              <a:defRPr/>
            </a:lvl7pPr>
            <a:lvl8pPr indent="-406400" lvl="7" marL="3657600" algn="l">
              <a:lnSpc>
                <a:spcPct val="115000"/>
              </a:lnSpc>
              <a:spcBef>
                <a:spcPts val="3200"/>
              </a:spcBef>
              <a:spcAft>
                <a:spcPts val="0"/>
              </a:spcAft>
              <a:buSzPts val="2800"/>
              <a:buChar char="○"/>
              <a:defRPr/>
            </a:lvl8pPr>
            <a:lvl9pPr indent="-406400" lvl="8" marL="4114800" algn="l">
              <a:lnSpc>
                <a:spcPct val="115000"/>
              </a:lnSpc>
              <a:spcBef>
                <a:spcPts val="3200"/>
              </a:spcBef>
              <a:spcAft>
                <a:spcPts val="3200"/>
              </a:spcAft>
              <a:buSzPts val="2800"/>
              <a:buChar char="■"/>
              <a:defRPr/>
            </a:lvl9pPr>
          </a:lstStyle>
          <a:p/>
        </p:txBody>
      </p:sp>
      <p:sp>
        <p:nvSpPr>
          <p:cNvPr id="57" name="Google Shape;57;p1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623416" y="1489150"/>
            <a:ext cx="17041200" cy="4105200"/>
          </a:xfrm>
          <a:prstGeom prst="rect">
            <a:avLst/>
          </a:prstGeom>
          <a:noFill/>
          <a:ln>
            <a:noFill/>
          </a:ln>
        </p:spPr>
        <p:txBody>
          <a:bodyPr anchorCtr="0" anchor="b" bIns="182850" lIns="182850" spcFirstLastPara="1" rIns="182850" wrap="square" tIns="182850">
            <a:no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p:txBody>
      </p:sp>
      <p:sp>
        <p:nvSpPr>
          <p:cNvPr id="60" name="Google Shape;60;p15"/>
          <p:cNvSpPr txBox="1"/>
          <p:nvPr>
            <p:ph idx="1" type="subTitle"/>
          </p:nvPr>
        </p:nvSpPr>
        <p:spPr>
          <a:xfrm>
            <a:off x="623400" y="5668250"/>
            <a:ext cx="17041200" cy="1585200"/>
          </a:xfrm>
          <a:prstGeom prst="rect">
            <a:avLst/>
          </a:prstGeom>
          <a:noFill/>
          <a:ln>
            <a:noFill/>
          </a:ln>
        </p:spPr>
        <p:txBody>
          <a:bodyPr anchorCtr="0" anchor="t" bIns="182850" lIns="182850" spcFirstLastPara="1" rIns="182850" wrap="square" tIns="18285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61" name="Google Shape;61;p1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623400" y="4301700"/>
            <a:ext cx="17041200" cy="1683600"/>
          </a:xfrm>
          <a:prstGeom prst="rect">
            <a:avLst/>
          </a:prstGeom>
          <a:noFill/>
          <a:ln>
            <a:noFill/>
          </a:ln>
        </p:spPr>
        <p:txBody>
          <a:bodyPr anchorCtr="0" anchor="ctr" bIns="182850" lIns="182850" spcFirstLastPara="1" rIns="182850" wrap="square" tIns="182850">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64" name="Google Shape;64;p1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67" name="Google Shape;67;p17"/>
          <p:cNvSpPr txBox="1"/>
          <p:nvPr>
            <p:ph idx="1" type="body"/>
          </p:nvPr>
        </p:nvSpPr>
        <p:spPr>
          <a:xfrm>
            <a:off x="623400" y="2304950"/>
            <a:ext cx="7999800" cy="6832800"/>
          </a:xfrm>
          <a:prstGeom prst="rect">
            <a:avLst/>
          </a:prstGeom>
          <a:noFill/>
          <a:ln>
            <a:noFill/>
          </a:ln>
        </p:spPr>
        <p:txBody>
          <a:bodyPr anchorCtr="0" anchor="t" bIns="182850" lIns="182850" spcFirstLastPara="1" rIns="182850" wrap="square" tIns="182850">
            <a:no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3200"/>
              </a:spcBef>
              <a:spcAft>
                <a:spcPts val="0"/>
              </a:spcAft>
              <a:buSzPts val="2400"/>
              <a:buChar char="○"/>
              <a:defRPr sz="2400"/>
            </a:lvl2pPr>
            <a:lvl3pPr indent="-381000" lvl="2" marL="1371600" algn="l">
              <a:lnSpc>
                <a:spcPct val="115000"/>
              </a:lnSpc>
              <a:spcBef>
                <a:spcPts val="3200"/>
              </a:spcBef>
              <a:spcAft>
                <a:spcPts val="0"/>
              </a:spcAft>
              <a:buSzPts val="2400"/>
              <a:buChar char="■"/>
              <a:defRPr sz="2400"/>
            </a:lvl3pPr>
            <a:lvl4pPr indent="-381000" lvl="3" marL="1828800" algn="l">
              <a:lnSpc>
                <a:spcPct val="115000"/>
              </a:lnSpc>
              <a:spcBef>
                <a:spcPts val="3200"/>
              </a:spcBef>
              <a:spcAft>
                <a:spcPts val="0"/>
              </a:spcAft>
              <a:buSzPts val="2400"/>
              <a:buChar char="●"/>
              <a:defRPr sz="2400"/>
            </a:lvl4pPr>
            <a:lvl5pPr indent="-381000" lvl="4" marL="2286000" algn="l">
              <a:lnSpc>
                <a:spcPct val="115000"/>
              </a:lnSpc>
              <a:spcBef>
                <a:spcPts val="3200"/>
              </a:spcBef>
              <a:spcAft>
                <a:spcPts val="0"/>
              </a:spcAft>
              <a:buSzPts val="2400"/>
              <a:buChar char="○"/>
              <a:defRPr sz="2400"/>
            </a:lvl5pPr>
            <a:lvl6pPr indent="-381000" lvl="5" marL="2743200" algn="l">
              <a:lnSpc>
                <a:spcPct val="115000"/>
              </a:lnSpc>
              <a:spcBef>
                <a:spcPts val="3200"/>
              </a:spcBef>
              <a:spcAft>
                <a:spcPts val="0"/>
              </a:spcAft>
              <a:buSzPts val="2400"/>
              <a:buChar char="■"/>
              <a:defRPr sz="2400"/>
            </a:lvl6pPr>
            <a:lvl7pPr indent="-381000" lvl="6" marL="3200400" algn="l">
              <a:lnSpc>
                <a:spcPct val="115000"/>
              </a:lnSpc>
              <a:spcBef>
                <a:spcPts val="3200"/>
              </a:spcBef>
              <a:spcAft>
                <a:spcPts val="0"/>
              </a:spcAft>
              <a:buSzPts val="2400"/>
              <a:buChar char="●"/>
              <a:defRPr sz="2400"/>
            </a:lvl7pPr>
            <a:lvl8pPr indent="-381000" lvl="7" marL="3657600" algn="l">
              <a:lnSpc>
                <a:spcPct val="115000"/>
              </a:lnSpc>
              <a:spcBef>
                <a:spcPts val="3200"/>
              </a:spcBef>
              <a:spcAft>
                <a:spcPts val="0"/>
              </a:spcAft>
              <a:buSzPts val="2400"/>
              <a:buChar char="○"/>
              <a:defRPr sz="2400"/>
            </a:lvl8pPr>
            <a:lvl9pPr indent="-381000" lvl="8" marL="4114800" algn="l">
              <a:lnSpc>
                <a:spcPct val="115000"/>
              </a:lnSpc>
              <a:spcBef>
                <a:spcPts val="3200"/>
              </a:spcBef>
              <a:spcAft>
                <a:spcPts val="3200"/>
              </a:spcAft>
              <a:buSzPts val="2400"/>
              <a:buChar char="■"/>
              <a:defRPr sz="2400"/>
            </a:lvl9pPr>
          </a:lstStyle>
          <a:p/>
        </p:txBody>
      </p:sp>
      <p:sp>
        <p:nvSpPr>
          <p:cNvPr id="68" name="Google Shape;68;p17"/>
          <p:cNvSpPr txBox="1"/>
          <p:nvPr>
            <p:ph idx="2" type="body"/>
          </p:nvPr>
        </p:nvSpPr>
        <p:spPr>
          <a:xfrm>
            <a:off x="9664800" y="2304950"/>
            <a:ext cx="7999800" cy="6832800"/>
          </a:xfrm>
          <a:prstGeom prst="rect">
            <a:avLst/>
          </a:prstGeom>
          <a:noFill/>
          <a:ln>
            <a:noFill/>
          </a:ln>
        </p:spPr>
        <p:txBody>
          <a:bodyPr anchorCtr="0" anchor="t" bIns="182850" lIns="182850" spcFirstLastPara="1" rIns="182850" wrap="square" tIns="182850">
            <a:no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3200"/>
              </a:spcBef>
              <a:spcAft>
                <a:spcPts val="0"/>
              </a:spcAft>
              <a:buSzPts val="2400"/>
              <a:buChar char="○"/>
              <a:defRPr sz="2400"/>
            </a:lvl2pPr>
            <a:lvl3pPr indent="-381000" lvl="2" marL="1371600" algn="l">
              <a:lnSpc>
                <a:spcPct val="115000"/>
              </a:lnSpc>
              <a:spcBef>
                <a:spcPts val="3200"/>
              </a:spcBef>
              <a:spcAft>
                <a:spcPts val="0"/>
              </a:spcAft>
              <a:buSzPts val="2400"/>
              <a:buChar char="■"/>
              <a:defRPr sz="2400"/>
            </a:lvl3pPr>
            <a:lvl4pPr indent="-381000" lvl="3" marL="1828800" algn="l">
              <a:lnSpc>
                <a:spcPct val="115000"/>
              </a:lnSpc>
              <a:spcBef>
                <a:spcPts val="3200"/>
              </a:spcBef>
              <a:spcAft>
                <a:spcPts val="0"/>
              </a:spcAft>
              <a:buSzPts val="2400"/>
              <a:buChar char="●"/>
              <a:defRPr sz="2400"/>
            </a:lvl4pPr>
            <a:lvl5pPr indent="-381000" lvl="4" marL="2286000" algn="l">
              <a:lnSpc>
                <a:spcPct val="115000"/>
              </a:lnSpc>
              <a:spcBef>
                <a:spcPts val="3200"/>
              </a:spcBef>
              <a:spcAft>
                <a:spcPts val="0"/>
              </a:spcAft>
              <a:buSzPts val="2400"/>
              <a:buChar char="○"/>
              <a:defRPr sz="2400"/>
            </a:lvl5pPr>
            <a:lvl6pPr indent="-381000" lvl="5" marL="2743200" algn="l">
              <a:lnSpc>
                <a:spcPct val="115000"/>
              </a:lnSpc>
              <a:spcBef>
                <a:spcPts val="3200"/>
              </a:spcBef>
              <a:spcAft>
                <a:spcPts val="0"/>
              </a:spcAft>
              <a:buSzPts val="2400"/>
              <a:buChar char="■"/>
              <a:defRPr sz="2400"/>
            </a:lvl6pPr>
            <a:lvl7pPr indent="-381000" lvl="6" marL="3200400" algn="l">
              <a:lnSpc>
                <a:spcPct val="115000"/>
              </a:lnSpc>
              <a:spcBef>
                <a:spcPts val="3200"/>
              </a:spcBef>
              <a:spcAft>
                <a:spcPts val="0"/>
              </a:spcAft>
              <a:buSzPts val="2400"/>
              <a:buChar char="●"/>
              <a:defRPr sz="2400"/>
            </a:lvl7pPr>
            <a:lvl8pPr indent="-381000" lvl="7" marL="3657600" algn="l">
              <a:lnSpc>
                <a:spcPct val="115000"/>
              </a:lnSpc>
              <a:spcBef>
                <a:spcPts val="3200"/>
              </a:spcBef>
              <a:spcAft>
                <a:spcPts val="0"/>
              </a:spcAft>
              <a:buSzPts val="2400"/>
              <a:buChar char="○"/>
              <a:defRPr sz="2400"/>
            </a:lvl8pPr>
            <a:lvl9pPr indent="-381000" lvl="8" marL="4114800" algn="l">
              <a:lnSpc>
                <a:spcPct val="115000"/>
              </a:lnSpc>
              <a:spcBef>
                <a:spcPts val="3200"/>
              </a:spcBef>
              <a:spcAft>
                <a:spcPts val="3200"/>
              </a:spcAft>
              <a:buSzPts val="2400"/>
              <a:buChar char="■"/>
              <a:defRPr sz="2400"/>
            </a:lvl9pPr>
          </a:lstStyle>
          <a:p/>
        </p:txBody>
      </p:sp>
      <p:sp>
        <p:nvSpPr>
          <p:cNvPr id="69" name="Google Shape;69;p1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72" name="Google Shape;72;p1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623400" y="1111200"/>
            <a:ext cx="5616000" cy="1511400"/>
          </a:xfrm>
          <a:prstGeom prst="rect">
            <a:avLst/>
          </a:prstGeom>
          <a:noFill/>
          <a:ln>
            <a:noFill/>
          </a:ln>
        </p:spPr>
        <p:txBody>
          <a:bodyPr anchorCtr="0" anchor="b" bIns="182850" lIns="182850" spcFirstLastPara="1" rIns="182850" wrap="square" tIns="18285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5" name="Google Shape;75;p19"/>
          <p:cNvSpPr txBox="1"/>
          <p:nvPr>
            <p:ph idx="1" type="body"/>
          </p:nvPr>
        </p:nvSpPr>
        <p:spPr>
          <a:xfrm>
            <a:off x="623400" y="2779200"/>
            <a:ext cx="5616000" cy="6358800"/>
          </a:xfrm>
          <a:prstGeom prst="rect">
            <a:avLst/>
          </a:prstGeom>
          <a:noFill/>
          <a:ln>
            <a:noFill/>
          </a:ln>
        </p:spPr>
        <p:txBody>
          <a:bodyPr anchorCtr="0" anchor="t" bIns="182850" lIns="182850" spcFirstLastPara="1" rIns="182850" wrap="square" tIns="182850">
            <a:noAutofit/>
          </a:bodyPr>
          <a:lstStyle>
            <a:lvl1pPr indent="-381000" lvl="0" marL="457200" algn="l">
              <a:lnSpc>
                <a:spcPct val="115000"/>
              </a:lnSpc>
              <a:spcBef>
                <a:spcPts val="0"/>
              </a:spcBef>
              <a:spcAft>
                <a:spcPts val="0"/>
              </a:spcAft>
              <a:buSzPts val="2400"/>
              <a:buChar char="●"/>
              <a:defRPr sz="2400"/>
            </a:lvl1pPr>
            <a:lvl2pPr indent="-381000" lvl="1" marL="914400" algn="l">
              <a:lnSpc>
                <a:spcPct val="115000"/>
              </a:lnSpc>
              <a:spcBef>
                <a:spcPts val="3200"/>
              </a:spcBef>
              <a:spcAft>
                <a:spcPts val="0"/>
              </a:spcAft>
              <a:buSzPts val="2400"/>
              <a:buChar char="○"/>
              <a:defRPr sz="2400"/>
            </a:lvl2pPr>
            <a:lvl3pPr indent="-381000" lvl="2" marL="1371600" algn="l">
              <a:lnSpc>
                <a:spcPct val="115000"/>
              </a:lnSpc>
              <a:spcBef>
                <a:spcPts val="3200"/>
              </a:spcBef>
              <a:spcAft>
                <a:spcPts val="0"/>
              </a:spcAft>
              <a:buSzPts val="2400"/>
              <a:buChar char="■"/>
              <a:defRPr sz="2400"/>
            </a:lvl3pPr>
            <a:lvl4pPr indent="-381000" lvl="3" marL="1828800" algn="l">
              <a:lnSpc>
                <a:spcPct val="115000"/>
              </a:lnSpc>
              <a:spcBef>
                <a:spcPts val="3200"/>
              </a:spcBef>
              <a:spcAft>
                <a:spcPts val="0"/>
              </a:spcAft>
              <a:buSzPts val="2400"/>
              <a:buChar char="●"/>
              <a:defRPr sz="2400"/>
            </a:lvl4pPr>
            <a:lvl5pPr indent="-381000" lvl="4" marL="2286000" algn="l">
              <a:lnSpc>
                <a:spcPct val="115000"/>
              </a:lnSpc>
              <a:spcBef>
                <a:spcPts val="3200"/>
              </a:spcBef>
              <a:spcAft>
                <a:spcPts val="0"/>
              </a:spcAft>
              <a:buSzPts val="2400"/>
              <a:buChar char="○"/>
              <a:defRPr sz="2400"/>
            </a:lvl5pPr>
            <a:lvl6pPr indent="-381000" lvl="5" marL="2743200" algn="l">
              <a:lnSpc>
                <a:spcPct val="115000"/>
              </a:lnSpc>
              <a:spcBef>
                <a:spcPts val="3200"/>
              </a:spcBef>
              <a:spcAft>
                <a:spcPts val="0"/>
              </a:spcAft>
              <a:buSzPts val="2400"/>
              <a:buChar char="■"/>
              <a:defRPr sz="2400"/>
            </a:lvl6pPr>
            <a:lvl7pPr indent="-381000" lvl="6" marL="3200400" algn="l">
              <a:lnSpc>
                <a:spcPct val="115000"/>
              </a:lnSpc>
              <a:spcBef>
                <a:spcPts val="3200"/>
              </a:spcBef>
              <a:spcAft>
                <a:spcPts val="0"/>
              </a:spcAft>
              <a:buSzPts val="2400"/>
              <a:buChar char="●"/>
              <a:defRPr sz="2400"/>
            </a:lvl7pPr>
            <a:lvl8pPr indent="-381000" lvl="7" marL="3657600" algn="l">
              <a:lnSpc>
                <a:spcPct val="115000"/>
              </a:lnSpc>
              <a:spcBef>
                <a:spcPts val="3200"/>
              </a:spcBef>
              <a:spcAft>
                <a:spcPts val="0"/>
              </a:spcAft>
              <a:buSzPts val="2400"/>
              <a:buChar char="○"/>
              <a:defRPr sz="2400"/>
            </a:lvl8pPr>
            <a:lvl9pPr indent="-381000" lvl="8" marL="4114800" algn="l">
              <a:lnSpc>
                <a:spcPct val="115000"/>
              </a:lnSpc>
              <a:spcBef>
                <a:spcPts val="3200"/>
              </a:spcBef>
              <a:spcAft>
                <a:spcPts val="3200"/>
              </a:spcAft>
              <a:buSzPts val="2400"/>
              <a:buChar char="■"/>
              <a:defRPr sz="2400"/>
            </a:lvl9pPr>
          </a:lstStyle>
          <a:p/>
        </p:txBody>
      </p:sp>
      <p:sp>
        <p:nvSpPr>
          <p:cNvPr id="76" name="Google Shape;76;p1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980500" y="900300"/>
            <a:ext cx="12735600" cy="8181600"/>
          </a:xfrm>
          <a:prstGeom prst="rect">
            <a:avLst/>
          </a:prstGeom>
          <a:noFill/>
          <a:ln>
            <a:noFill/>
          </a:ln>
        </p:spPr>
        <p:txBody>
          <a:bodyPr anchorCtr="0" anchor="ctr" bIns="182850" lIns="182850" spcFirstLastPara="1" rIns="182850" wrap="square" tIns="182850">
            <a:noAutofit/>
          </a:bodyPr>
          <a:lstStyle>
            <a:lvl1pPr lvl="0" algn="l">
              <a:lnSpc>
                <a:spcPct val="100000"/>
              </a:lnSpc>
              <a:spcBef>
                <a:spcPts val="0"/>
              </a:spcBef>
              <a:spcAft>
                <a:spcPts val="0"/>
              </a:spcAft>
              <a:buSzPts val="9600"/>
              <a:buNone/>
              <a:defRPr sz="96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p:txBody>
      </p:sp>
      <p:sp>
        <p:nvSpPr>
          <p:cNvPr id="79" name="Google Shape;79;p2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531000" y="2466350"/>
            <a:ext cx="8090400" cy="2964600"/>
          </a:xfrm>
          <a:prstGeom prst="rect">
            <a:avLst/>
          </a:prstGeom>
          <a:noFill/>
          <a:ln>
            <a:noFill/>
          </a:ln>
        </p:spPr>
        <p:txBody>
          <a:bodyPr anchorCtr="0" anchor="b" bIns="182850" lIns="182850" spcFirstLastPara="1" rIns="182850" wrap="square" tIns="182850">
            <a:noAutofit/>
          </a:bodyPr>
          <a:lstStyle>
            <a:lvl1pPr lvl="0" algn="ctr">
              <a:lnSpc>
                <a:spcPct val="100000"/>
              </a:lnSpc>
              <a:spcBef>
                <a:spcPts val="0"/>
              </a:spcBef>
              <a:spcAft>
                <a:spcPts val="0"/>
              </a:spcAft>
              <a:buSzPts val="8400"/>
              <a:buNone/>
              <a:defRPr sz="8400"/>
            </a:lvl1pPr>
            <a:lvl2pPr lvl="1" algn="ctr">
              <a:lnSpc>
                <a:spcPct val="100000"/>
              </a:lnSpc>
              <a:spcBef>
                <a:spcPts val="0"/>
              </a:spcBef>
              <a:spcAft>
                <a:spcPts val="0"/>
              </a:spcAft>
              <a:buSzPts val="8400"/>
              <a:buNone/>
              <a:defRPr sz="8400"/>
            </a:lvl2pPr>
            <a:lvl3pPr lvl="2" algn="ctr">
              <a:lnSpc>
                <a:spcPct val="100000"/>
              </a:lnSpc>
              <a:spcBef>
                <a:spcPts val="0"/>
              </a:spcBef>
              <a:spcAft>
                <a:spcPts val="0"/>
              </a:spcAft>
              <a:buSzPts val="8400"/>
              <a:buNone/>
              <a:defRPr sz="8400"/>
            </a:lvl3pPr>
            <a:lvl4pPr lvl="3" algn="ctr">
              <a:lnSpc>
                <a:spcPct val="100000"/>
              </a:lnSpc>
              <a:spcBef>
                <a:spcPts val="0"/>
              </a:spcBef>
              <a:spcAft>
                <a:spcPts val="0"/>
              </a:spcAft>
              <a:buSzPts val="8400"/>
              <a:buNone/>
              <a:defRPr sz="8400"/>
            </a:lvl4pPr>
            <a:lvl5pPr lvl="4" algn="ctr">
              <a:lnSpc>
                <a:spcPct val="100000"/>
              </a:lnSpc>
              <a:spcBef>
                <a:spcPts val="0"/>
              </a:spcBef>
              <a:spcAft>
                <a:spcPts val="0"/>
              </a:spcAft>
              <a:buSzPts val="8400"/>
              <a:buNone/>
              <a:defRPr sz="8400"/>
            </a:lvl5pPr>
            <a:lvl6pPr lvl="5" algn="ctr">
              <a:lnSpc>
                <a:spcPct val="100000"/>
              </a:lnSpc>
              <a:spcBef>
                <a:spcPts val="0"/>
              </a:spcBef>
              <a:spcAft>
                <a:spcPts val="0"/>
              </a:spcAft>
              <a:buSzPts val="8400"/>
              <a:buNone/>
              <a:defRPr sz="8400"/>
            </a:lvl6pPr>
            <a:lvl7pPr lvl="6" algn="ctr">
              <a:lnSpc>
                <a:spcPct val="100000"/>
              </a:lnSpc>
              <a:spcBef>
                <a:spcPts val="0"/>
              </a:spcBef>
              <a:spcAft>
                <a:spcPts val="0"/>
              </a:spcAft>
              <a:buSzPts val="8400"/>
              <a:buNone/>
              <a:defRPr sz="8400"/>
            </a:lvl7pPr>
            <a:lvl8pPr lvl="7" algn="ctr">
              <a:lnSpc>
                <a:spcPct val="100000"/>
              </a:lnSpc>
              <a:spcBef>
                <a:spcPts val="0"/>
              </a:spcBef>
              <a:spcAft>
                <a:spcPts val="0"/>
              </a:spcAft>
              <a:buSzPts val="8400"/>
              <a:buNone/>
              <a:defRPr sz="8400"/>
            </a:lvl8pPr>
            <a:lvl9pPr lvl="8" algn="ctr">
              <a:lnSpc>
                <a:spcPct val="100000"/>
              </a:lnSpc>
              <a:spcBef>
                <a:spcPts val="0"/>
              </a:spcBef>
              <a:spcAft>
                <a:spcPts val="0"/>
              </a:spcAft>
              <a:buSzPts val="8400"/>
              <a:buNone/>
              <a:defRPr sz="8400"/>
            </a:lvl9pPr>
          </a:lstStyle>
          <a:p/>
        </p:txBody>
      </p:sp>
      <p:sp>
        <p:nvSpPr>
          <p:cNvPr id="83" name="Google Shape;83;p21"/>
          <p:cNvSpPr txBox="1"/>
          <p:nvPr>
            <p:ph idx="1" type="subTitle"/>
          </p:nvPr>
        </p:nvSpPr>
        <p:spPr>
          <a:xfrm>
            <a:off x="531000" y="5606150"/>
            <a:ext cx="8090400" cy="2470200"/>
          </a:xfrm>
          <a:prstGeom prst="rect">
            <a:avLst/>
          </a:prstGeom>
          <a:noFill/>
          <a:ln>
            <a:noFill/>
          </a:ln>
        </p:spPr>
        <p:txBody>
          <a:bodyPr anchorCtr="0" anchor="t" bIns="182850" lIns="182850" spcFirstLastPara="1" rIns="182850" wrap="square" tIns="18285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 name="Google Shape;84;p21"/>
          <p:cNvSpPr txBox="1"/>
          <p:nvPr>
            <p:ph idx="2" type="body"/>
          </p:nvPr>
        </p:nvSpPr>
        <p:spPr>
          <a:xfrm>
            <a:off x="9879000" y="1448150"/>
            <a:ext cx="7674000" cy="7390200"/>
          </a:xfrm>
          <a:prstGeom prst="rect">
            <a:avLst/>
          </a:prstGeom>
          <a:noFill/>
          <a:ln>
            <a:noFill/>
          </a:ln>
        </p:spPr>
        <p:txBody>
          <a:bodyPr anchorCtr="0" anchor="ctr" bIns="182850" lIns="182850" spcFirstLastPara="1" rIns="182850" wrap="square" tIns="182850">
            <a:no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3200"/>
              </a:spcBef>
              <a:spcAft>
                <a:spcPts val="0"/>
              </a:spcAft>
              <a:buSzPts val="2800"/>
              <a:buChar char="○"/>
              <a:defRPr/>
            </a:lvl2pPr>
            <a:lvl3pPr indent="-406400" lvl="2" marL="1371600" algn="l">
              <a:lnSpc>
                <a:spcPct val="115000"/>
              </a:lnSpc>
              <a:spcBef>
                <a:spcPts val="3200"/>
              </a:spcBef>
              <a:spcAft>
                <a:spcPts val="0"/>
              </a:spcAft>
              <a:buSzPts val="2800"/>
              <a:buChar char="■"/>
              <a:defRPr/>
            </a:lvl3pPr>
            <a:lvl4pPr indent="-406400" lvl="3" marL="1828800" algn="l">
              <a:lnSpc>
                <a:spcPct val="115000"/>
              </a:lnSpc>
              <a:spcBef>
                <a:spcPts val="3200"/>
              </a:spcBef>
              <a:spcAft>
                <a:spcPts val="0"/>
              </a:spcAft>
              <a:buSzPts val="2800"/>
              <a:buChar char="●"/>
              <a:defRPr/>
            </a:lvl4pPr>
            <a:lvl5pPr indent="-406400" lvl="4" marL="2286000" algn="l">
              <a:lnSpc>
                <a:spcPct val="115000"/>
              </a:lnSpc>
              <a:spcBef>
                <a:spcPts val="3200"/>
              </a:spcBef>
              <a:spcAft>
                <a:spcPts val="0"/>
              </a:spcAft>
              <a:buSzPts val="2800"/>
              <a:buChar char="○"/>
              <a:defRPr/>
            </a:lvl5pPr>
            <a:lvl6pPr indent="-406400" lvl="5" marL="2743200" algn="l">
              <a:lnSpc>
                <a:spcPct val="115000"/>
              </a:lnSpc>
              <a:spcBef>
                <a:spcPts val="3200"/>
              </a:spcBef>
              <a:spcAft>
                <a:spcPts val="0"/>
              </a:spcAft>
              <a:buSzPts val="2800"/>
              <a:buChar char="■"/>
              <a:defRPr/>
            </a:lvl6pPr>
            <a:lvl7pPr indent="-406400" lvl="6" marL="3200400" algn="l">
              <a:lnSpc>
                <a:spcPct val="115000"/>
              </a:lnSpc>
              <a:spcBef>
                <a:spcPts val="3200"/>
              </a:spcBef>
              <a:spcAft>
                <a:spcPts val="0"/>
              </a:spcAft>
              <a:buSzPts val="2800"/>
              <a:buChar char="●"/>
              <a:defRPr/>
            </a:lvl7pPr>
            <a:lvl8pPr indent="-406400" lvl="7" marL="3657600" algn="l">
              <a:lnSpc>
                <a:spcPct val="115000"/>
              </a:lnSpc>
              <a:spcBef>
                <a:spcPts val="3200"/>
              </a:spcBef>
              <a:spcAft>
                <a:spcPts val="0"/>
              </a:spcAft>
              <a:buSzPts val="2800"/>
              <a:buChar char="○"/>
              <a:defRPr/>
            </a:lvl8pPr>
            <a:lvl9pPr indent="-406400" lvl="8" marL="4114800" algn="l">
              <a:lnSpc>
                <a:spcPct val="115000"/>
              </a:lnSpc>
              <a:spcBef>
                <a:spcPts val="3200"/>
              </a:spcBef>
              <a:spcAft>
                <a:spcPts val="3200"/>
              </a:spcAft>
              <a:buSzPts val="2800"/>
              <a:buChar char="■"/>
              <a:defRPr/>
            </a:lvl9pPr>
          </a:lstStyle>
          <a:p/>
        </p:txBody>
      </p:sp>
      <p:sp>
        <p:nvSpPr>
          <p:cNvPr id="85" name="Google Shape;85;p2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623400" y="8461150"/>
            <a:ext cx="11997600" cy="1210200"/>
          </a:xfrm>
          <a:prstGeom prst="rect">
            <a:avLst/>
          </a:prstGeom>
          <a:noFill/>
          <a:ln>
            <a:noFill/>
          </a:ln>
        </p:spPr>
        <p:txBody>
          <a:bodyPr anchorCtr="0" anchor="ctr" bIns="182850" lIns="182850" spcFirstLastPara="1" rIns="182850" wrap="square" tIns="182850">
            <a:noAutofit/>
          </a:bodyPr>
          <a:lstStyle>
            <a:lvl1pPr indent="-228600" lvl="0" marL="457200" algn="l">
              <a:lnSpc>
                <a:spcPct val="100000"/>
              </a:lnSpc>
              <a:spcBef>
                <a:spcPts val="0"/>
              </a:spcBef>
              <a:spcAft>
                <a:spcPts val="0"/>
              </a:spcAft>
              <a:buSzPts val="3600"/>
              <a:buNone/>
              <a:defRPr/>
            </a:lvl1pPr>
          </a:lstStyle>
          <a:p/>
        </p:txBody>
      </p:sp>
      <p:sp>
        <p:nvSpPr>
          <p:cNvPr id="88" name="Google Shape;88;p2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623400" y="2212250"/>
            <a:ext cx="17041200" cy="3927000"/>
          </a:xfrm>
          <a:prstGeom prst="rect">
            <a:avLst/>
          </a:prstGeom>
          <a:noFill/>
          <a:ln>
            <a:noFill/>
          </a:ln>
        </p:spPr>
        <p:txBody>
          <a:bodyPr anchorCtr="0" anchor="b" bIns="182850" lIns="182850" spcFirstLastPara="1" rIns="182850" wrap="square" tIns="182850">
            <a:noAutofit/>
          </a:bodyPr>
          <a:lstStyle>
            <a:lvl1pPr lvl="0" algn="ctr">
              <a:lnSpc>
                <a:spcPct val="100000"/>
              </a:lnSpc>
              <a:spcBef>
                <a:spcPts val="0"/>
              </a:spcBef>
              <a:spcAft>
                <a:spcPts val="0"/>
              </a:spcAft>
              <a:buSzPts val="24000"/>
              <a:buNone/>
              <a:defRPr sz="24000"/>
            </a:lvl1pPr>
            <a:lvl2pPr lvl="1" algn="ctr">
              <a:lnSpc>
                <a:spcPct val="100000"/>
              </a:lnSpc>
              <a:spcBef>
                <a:spcPts val="0"/>
              </a:spcBef>
              <a:spcAft>
                <a:spcPts val="0"/>
              </a:spcAft>
              <a:buSzPts val="24000"/>
              <a:buNone/>
              <a:defRPr sz="24000"/>
            </a:lvl2pPr>
            <a:lvl3pPr lvl="2" algn="ctr">
              <a:lnSpc>
                <a:spcPct val="100000"/>
              </a:lnSpc>
              <a:spcBef>
                <a:spcPts val="0"/>
              </a:spcBef>
              <a:spcAft>
                <a:spcPts val="0"/>
              </a:spcAft>
              <a:buSzPts val="24000"/>
              <a:buNone/>
              <a:defRPr sz="24000"/>
            </a:lvl3pPr>
            <a:lvl4pPr lvl="3" algn="ctr">
              <a:lnSpc>
                <a:spcPct val="100000"/>
              </a:lnSpc>
              <a:spcBef>
                <a:spcPts val="0"/>
              </a:spcBef>
              <a:spcAft>
                <a:spcPts val="0"/>
              </a:spcAft>
              <a:buSzPts val="24000"/>
              <a:buNone/>
              <a:defRPr sz="24000"/>
            </a:lvl4pPr>
            <a:lvl5pPr lvl="4" algn="ctr">
              <a:lnSpc>
                <a:spcPct val="100000"/>
              </a:lnSpc>
              <a:spcBef>
                <a:spcPts val="0"/>
              </a:spcBef>
              <a:spcAft>
                <a:spcPts val="0"/>
              </a:spcAft>
              <a:buSzPts val="24000"/>
              <a:buNone/>
              <a:defRPr sz="24000"/>
            </a:lvl5pPr>
            <a:lvl6pPr lvl="5" algn="ctr">
              <a:lnSpc>
                <a:spcPct val="100000"/>
              </a:lnSpc>
              <a:spcBef>
                <a:spcPts val="0"/>
              </a:spcBef>
              <a:spcAft>
                <a:spcPts val="0"/>
              </a:spcAft>
              <a:buSzPts val="24000"/>
              <a:buNone/>
              <a:defRPr sz="24000"/>
            </a:lvl6pPr>
            <a:lvl7pPr lvl="6" algn="ctr">
              <a:lnSpc>
                <a:spcPct val="100000"/>
              </a:lnSpc>
              <a:spcBef>
                <a:spcPts val="0"/>
              </a:spcBef>
              <a:spcAft>
                <a:spcPts val="0"/>
              </a:spcAft>
              <a:buSzPts val="24000"/>
              <a:buNone/>
              <a:defRPr sz="24000"/>
            </a:lvl7pPr>
            <a:lvl8pPr lvl="7" algn="ctr">
              <a:lnSpc>
                <a:spcPct val="100000"/>
              </a:lnSpc>
              <a:spcBef>
                <a:spcPts val="0"/>
              </a:spcBef>
              <a:spcAft>
                <a:spcPts val="0"/>
              </a:spcAft>
              <a:buSzPts val="24000"/>
              <a:buNone/>
              <a:defRPr sz="24000"/>
            </a:lvl8pPr>
            <a:lvl9pPr lvl="8" algn="ctr">
              <a:lnSpc>
                <a:spcPct val="100000"/>
              </a:lnSpc>
              <a:spcBef>
                <a:spcPts val="0"/>
              </a:spcBef>
              <a:spcAft>
                <a:spcPts val="0"/>
              </a:spcAft>
              <a:buSzPts val="24000"/>
              <a:buNone/>
              <a:defRPr sz="24000"/>
            </a:lvl9pPr>
          </a:lstStyle>
          <a:p>
            <a:r>
              <a:t>xx%</a:t>
            </a:r>
          </a:p>
        </p:txBody>
      </p:sp>
      <p:sp>
        <p:nvSpPr>
          <p:cNvPr id="91" name="Google Shape;91;p23"/>
          <p:cNvSpPr txBox="1"/>
          <p:nvPr>
            <p:ph idx="1" type="body"/>
          </p:nvPr>
        </p:nvSpPr>
        <p:spPr>
          <a:xfrm>
            <a:off x="623400" y="6304450"/>
            <a:ext cx="17041200" cy="2601600"/>
          </a:xfrm>
          <a:prstGeom prst="rect">
            <a:avLst/>
          </a:prstGeom>
          <a:noFill/>
          <a:ln>
            <a:noFill/>
          </a:ln>
        </p:spPr>
        <p:txBody>
          <a:bodyPr anchorCtr="0" anchor="t" bIns="182850" lIns="182850" spcFirstLastPara="1" rIns="182850" wrap="square" tIns="182850">
            <a:noAutofit/>
          </a:bodyPr>
          <a:lstStyle>
            <a:lvl1pPr indent="-457200" lvl="0" marL="457200" algn="ctr">
              <a:lnSpc>
                <a:spcPct val="115000"/>
              </a:lnSpc>
              <a:spcBef>
                <a:spcPts val="0"/>
              </a:spcBef>
              <a:spcAft>
                <a:spcPts val="0"/>
              </a:spcAft>
              <a:buSzPts val="3600"/>
              <a:buChar char="●"/>
              <a:defRPr/>
            </a:lvl1pPr>
            <a:lvl2pPr indent="-406400" lvl="1" marL="914400" algn="ctr">
              <a:lnSpc>
                <a:spcPct val="115000"/>
              </a:lnSpc>
              <a:spcBef>
                <a:spcPts val="3200"/>
              </a:spcBef>
              <a:spcAft>
                <a:spcPts val="0"/>
              </a:spcAft>
              <a:buSzPts val="2800"/>
              <a:buChar char="○"/>
              <a:defRPr/>
            </a:lvl2pPr>
            <a:lvl3pPr indent="-406400" lvl="2" marL="1371600" algn="ctr">
              <a:lnSpc>
                <a:spcPct val="115000"/>
              </a:lnSpc>
              <a:spcBef>
                <a:spcPts val="3200"/>
              </a:spcBef>
              <a:spcAft>
                <a:spcPts val="0"/>
              </a:spcAft>
              <a:buSzPts val="2800"/>
              <a:buChar char="■"/>
              <a:defRPr/>
            </a:lvl3pPr>
            <a:lvl4pPr indent="-406400" lvl="3" marL="1828800" algn="ctr">
              <a:lnSpc>
                <a:spcPct val="115000"/>
              </a:lnSpc>
              <a:spcBef>
                <a:spcPts val="3200"/>
              </a:spcBef>
              <a:spcAft>
                <a:spcPts val="0"/>
              </a:spcAft>
              <a:buSzPts val="2800"/>
              <a:buChar char="●"/>
              <a:defRPr/>
            </a:lvl4pPr>
            <a:lvl5pPr indent="-406400" lvl="4" marL="2286000" algn="ctr">
              <a:lnSpc>
                <a:spcPct val="115000"/>
              </a:lnSpc>
              <a:spcBef>
                <a:spcPts val="3200"/>
              </a:spcBef>
              <a:spcAft>
                <a:spcPts val="0"/>
              </a:spcAft>
              <a:buSzPts val="2800"/>
              <a:buChar char="○"/>
              <a:defRPr/>
            </a:lvl5pPr>
            <a:lvl6pPr indent="-406400" lvl="5" marL="2743200" algn="ctr">
              <a:lnSpc>
                <a:spcPct val="115000"/>
              </a:lnSpc>
              <a:spcBef>
                <a:spcPts val="3200"/>
              </a:spcBef>
              <a:spcAft>
                <a:spcPts val="0"/>
              </a:spcAft>
              <a:buSzPts val="2800"/>
              <a:buChar char="■"/>
              <a:defRPr/>
            </a:lvl6pPr>
            <a:lvl7pPr indent="-406400" lvl="6" marL="3200400" algn="ctr">
              <a:lnSpc>
                <a:spcPct val="115000"/>
              </a:lnSpc>
              <a:spcBef>
                <a:spcPts val="3200"/>
              </a:spcBef>
              <a:spcAft>
                <a:spcPts val="0"/>
              </a:spcAft>
              <a:buSzPts val="2800"/>
              <a:buChar char="●"/>
              <a:defRPr/>
            </a:lvl7pPr>
            <a:lvl8pPr indent="-406400" lvl="7" marL="3657600" algn="ctr">
              <a:lnSpc>
                <a:spcPct val="115000"/>
              </a:lnSpc>
              <a:spcBef>
                <a:spcPts val="3200"/>
              </a:spcBef>
              <a:spcAft>
                <a:spcPts val="0"/>
              </a:spcAft>
              <a:buSzPts val="2800"/>
              <a:buChar char="○"/>
              <a:defRPr/>
            </a:lvl8pPr>
            <a:lvl9pPr indent="-406400" lvl="8" marL="4114800" algn="ctr">
              <a:lnSpc>
                <a:spcPct val="115000"/>
              </a:lnSpc>
              <a:spcBef>
                <a:spcPts val="3200"/>
              </a:spcBef>
              <a:spcAft>
                <a:spcPts val="3200"/>
              </a:spcAft>
              <a:buSzPts val="2800"/>
              <a:buChar char="■"/>
              <a:defRPr/>
            </a:lvl9pPr>
          </a:lstStyle>
          <a:p/>
        </p:txBody>
      </p:sp>
      <p:sp>
        <p:nvSpPr>
          <p:cNvPr id="92" name="Google Shape;92;p2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 name="Google Shape;18;p4"/>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19" name="Google Shape;19;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p5"/>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3" name="Google Shape;23;p5"/>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4" name="Google Shape;34;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50"/>
            <a:ext cx="9144000" cy="102870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8" name="Google Shape;38;p9"/>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2" type="body"/>
          </p:nvPr>
        </p:nvSpPr>
        <p:spPr>
          <a:xfrm>
            <a:off x="9879000" y="144840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Clr>
                <a:schemeClr val="dk1"/>
              </a:buClr>
              <a:buSzPts val="3600"/>
              <a:buChar char="●"/>
              <a:defRPr>
                <a:solidFill>
                  <a:schemeClr val="dk1"/>
                </a:solidFill>
              </a:defRPr>
            </a:lvl1pPr>
            <a:lvl2pPr indent="-406400" lvl="1" marL="914400">
              <a:spcBef>
                <a:spcPts val="0"/>
              </a:spcBef>
              <a:spcAft>
                <a:spcPts val="0"/>
              </a:spcAft>
              <a:buClr>
                <a:schemeClr val="dk1"/>
              </a:buClr>
              <a:buSzPts val="2800"/>
              <a:buChar char="○"/>
              <a:defRPr>
                <a:solidFill>
                  <a:schemeClr val="dk1"/>
                </a:solidFill>
              </a:defRPr>
            </a:lvl2pPr>
            <a:lvl3pPr indent="-406400" lvl="2" marL="1371600">
              <a:spcBef>
                <a:spcPts val="0"/>
              </a:spcBef>
              <a:spcAft>
                <a:spcPts val="0"/>
              </a:spcAft>
              <a:buClr>
                <a:schemeClr val="dk1"/>
              </a:buClr>
              <a:buSzPts val="2800"/>
              <a:buChar char="■"/>
              <a:defRPr>
                <a:solidFill>
                  <a:schemeClr val="dk1"/>
                </a:solidFill>
              </a:defRPr>
            </a:lvl3pPr>
            <a:lvl4pPr indent="-406400" lvl="3" marL="1828800">
              <a:spcBef>
                <a:spcPts val="0"/>
              </a:spcBef>
              <a:spcAft>
                <a:spcPts val="0"/>
              </a:spcAft>
              <a:buClr>
                <a:schemeClr val="dk1"/>
              </a:buClr>
              <a:buSzPts val="2800"/>
              <a:buChar char="●"/>
              <a:defRPr>
                <a:solidFill>
                  <a:schemeClr val="dk1"/>
                </a:solidFill>
              </a:defRPr>
            </a:lvl4pPr>
            <a:lvl5pPr indent="-406400" lvl="4" marL="2286000">
              <a:spcBef>
                <a:spcPts val="0"/>
              </a:spcBef>
              <a:spcAft>
                <a:spcPts val="0"/>
              </a:spcAft>
              <a:buClr>
                <a:schemeClr val="dk1"/>
              </a:buClr>
              <a:buSzPts val="2800"/>
              <a:buChar char="○"/>
              <a:defRPr>
                <a:solidFill>
                  <a:schemeClr val="dk1"/>
                </a:solidFill>
              </a:defRPr>
            </a:lvl5pPr>
            <a:lvl6pPr indent="-406400" lvl="5" marL="2743200">
              <a:spcBef>
                <a:spcPts val="0"/>
              </a:spcBef>
              <a:spcAft>
                <a:spcPts val="0"/>
              </a:spcAft>
              <a:buClr>
                <a:schemeClr val="dk1"/>
              </a:buClr>
              <a:buSzPts val="2800"/>
              <a:buChar char="■"/>
              <a:defRPr>
                <a:solidFill>
                  <a:schemeClr val="dk1"/>
                </a:solidFill>
              </a:defRPr>
            </a:lvl6pPr>
            <a:lvl7pPr indent="-406400" lvl="6" marL="3200400">
              <a:spcBef>
                <a:spcPts val="0"/>
              </a:spcBef>
              <a:spcAft>
                <a:spcPts val="0"/>
              </a:spcAft>
              <a:buClr>
                <a:schemeClr val="dk1"/>
              </a:buClr>
              <a:buSzPts val="2800"/>
              <a:buChar char="●"/>
              <a:defRPr>
                <a:solidFill>
                  <a:schemeClr val="dk1"/>
                </a:solidFill>
              </a:defRPr>
            </a:lvl7pPr>
            <a:lvl8pPr indent="-406400" lvl="7" marL="3657600">
              <a:spcBef>
                <a:spcPts val="0"/>
              </a:spcBef>
              <a:spcAft>
                <a:spcPts val="0"/>
              </a:spcAft>
              <a:buClr>
                <a:schemeClr val="dk1"/>
              </a:buClr>
              <a:buSzPts val="2800"/>
              <a:buChar char="○"/>
              <a:defRPr>
                <a:solidFill>
                  <a:schemeClr val="dk1"/>
                </a:solidFill>
              </a:defRPr>
            </a:lvl8pPr>
            <a:lvl9pPr indent="-406400" lvl="8" marL="4114800">
              <a:spcBef>
                <a:spcPts val="0"/>
              </a:spcBef>
              <a:spcAft>
                <a:spcPts val="0"/>
              </a:spcAft>
              <a:buClr>
                <a:schemeClr val="dk1"/>
              </a:buClr>
              <a:buSzPts val="2800"/>
              <a:buChar char="■"/>
              <a:defRPr>
                <a:solidFill>
                  <a:schemeClr val="dk1"/>
                </a:solidFill>
              </a:defRPr>
            </a:lvl9pPr>
          </a:lstStyle>
          <a:p/>
        </p:txBody>
      </p:sp>
      <p:sp>
        <p:nvSpPr>
          <p:cNvPr id="40" name="Google Shape;40;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None/>
              <a:defRPr/>
            </a:lvl1pPr>
          </a:lstStyle>
          <a:p/>
        </p:txBody>
      </p:sp>
      <p:sp>
        <p:nvSpPr>
          <p:cNvPr id="43" name="Google Shape;43;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lt2"/>
              </a:buClr>
              <a:buSzPts val="3600"/>
              <a:buChar char="●"/>
              <a:defRPr sz="3600">
                <a:solidFill>
                  <a:schemeClr val="lt2"/>
                </a:solidFill>
              </a:defRPr>
            </a:lvl1pPr>
            <a:lvl2pPr indent="-406400" lvl="1" marL="914400">
              <a:lnSpc>
                <a:spcPct val="115000"/>
              </a:lnSpc>
              <a:spcBef>
                <a:spcPts val="0"/>
              </a:spcBef>
              <a:spcAft>
                <a:spcPts val="0"/>
              </a:spcAft>
              <a:buClr>
                <a:schemeClr val="lt2"/>
              </a:buClr>
              <a:buSzPts val="2800"/>
              <a:buChar char="○"/>
              <a:defRPr sz="2800">
                <a:solidFill>
                  <a:schemeClr val="lt2"/>
                </a:solidFill>
              </a:defRPr>
            </a:lvl2pPr>
            <a:lvl3pPr indent="-406400" lvl="2" marL="1371600">
              <a:lnSpc>
                <a:spcPct val="115000"/>
              </a:lnSpc>
              <a:spcBef>
                <a:spcPts val="0"/>
              </a:spcBef>
              <a:spcAft>
                <a:spcPts val="0"/>
              </a:spcAft>
              <a:buClr>
                <a:schemeClr val="lt2"/>
              </a:buClr>
              <a:buSzPts val="2800"/>
              <a:buChar char="■"/>
              <a:defRPr sz="2800">
                <a:solidFill>
                  <a:schemeClr val="lt2"/>
                </a:solidFill>
              </a:defRPr>
            </a:lvl3pPr>
            <a:lvl4pPr indent="-406400" lvl="3" marL="1828800">
              <a:lnSpc>
                <a:spcPct val="115000"/>
              </a:lnSpc>
              <a:spcBef>
                <a:spcPts val="0"/>
              </a:spcBef>
              <a:spcAft>
                <a:spcPts val="0"/>
              </a:spcAft>
              <a:buClr>
                <a:schemeClr val="lt2"/>
              </a:buClr>
              <a:buSzPts val="2800"/>
              <a:buChar char="●"/>
              <a:defRPr sz="2800">
                <a:solidFill>
                  <a:schemeClr val="lt2"/>
                </a:solidFill>
              </a:defRPr>
            </a:lvl4pPr>
            <a:lvl5pPr indent="-406400" lvl="4" marL="2286000">
              <a:lnSpc>
                <a:spcPct val="115000"/>
              </a:lnSpc>
              <a:spcBef>
                <a:spcPts val="0"/>
              </a:spcBef>
              <a:spcAft>
                <a:spcPts val="0"/>
              </a:spcAft>
              <a:buClr>
                <a:schemeClr val="lt2"/>
              </a:buClr>
              <a:buSzPts val="2800"/>
              <a:buChar char="○"/>
              <a:defRPr sz="2800">
                <a:solidFill>
                  <a:schemeClr val="lt2"/>
                </a:solidFill>
              </a:defRPr>
            </a:lvl5pPr>
            <a:lvl6pPr indent="-406400" lvl="5" marL="2743200">
              <a:lnSpc>
                <a:spcPct val="115000"/>
              </a:lnSpc>
              <a:spcBef>
                <a:spcPts val="0"/>
              </a:spcBef>
              <a:spcAft>
                <a:spcPts val="0"/>
              </a:spcAft>
              <a:buClr>
                <a:schemeClr val="lt2"/>
              </a:buClr>
              <a:buSzPts val="2800"/>
              <a:buChar char="■"/>
              <a:defRPr sz="2800">
                <a:solidFill>
                  <a:schemeClr val="lt2"/>
                </a:solidFill>
              </a:defRPr>
            </a:lvl6pPr>
            <a:lvl7pPr indent="-406400" lvl="6" marL="3200400">
              <a:lnSpc>
                <a:spcPct val="115000"/>
              </a:lnSpc>
              <a:spcBef>
                <a:spcPts val="0"/>
              </a:spcBef>
              <a:spcAft>
                <a:spcPts val="0"/>
              </a:spcAft>
              <a:buClr>
                <a:schemeClr val="lt2"/>
              </a:buClr>
              <a:buSzPts val="2800"/>
              <a:buChar char="●"/>
              <a:defRPr sz="2800">
                <a:solidFill>
                  <a:schemeClr val="lt2"/>
                </a:solidFill>
              </a:defRPr>
            </a:lvl7pPr>
            <a:lvl8pPr indent="-406400" lvl="7" marL="3657600">
              <a:lnSpc>
                <a:spcPct val="115000"/>
              </a:lnSpc>
              <a:spcBef>
                <a:spcPts val="0"/>
              </a:spcBef>
              <a:spcAft>
                <a:spcPts val="0"/>
              </a:spcAft>
              <a:buClr>
                <a:schemeClr val="lt2"/>
              </a:buClr>
              <a:buSzPts val="2800"/>
              <a:buChar char="○"/>
              <a:defRPr sz="2800">
                <a:solidFill>
                  <a:schemeClr val="lt2"/>
                </a:solidFill>
              </a:defRPr>
            </a:lvl8pPr>
            <a:lvl9pPr indent="-406400" lvl="8" marL="4114800">
              <a:lnSpc>
                <a:spcPct val="115000"/>
              </a:lnSpc>
              <a:spcBef>
                <a:spcPts val="0"/>
              </a:spcBef>
              <a:spcAft>
                <a:spcPts val="0"/>
              </a:spcAft>
              <a:buClr>
                <a:schemeClr val="lt2"/>
              </a:buClr>
              <a:buSzPts val="2800"/>
              <a:buChar char="■"/>
              <a:defRPr sz="2800">
                <a:solidFill>
                  <a:schemeClr val="lt2"/>
                </a:solidFill>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lt2"/>
                </a:solidFill>
              </a:defRPr>
            </a:lvl1pPr>
            <a:lvl2pPr lvl="1" algn="r">
              <a:buNone/>
              <a:defRPr sz="2000">
                <a:solidFill>
                  <a:schemeClr val="lt2"/>
                </a:solidFill>
              </a:defRPr>
            </a:lvl2pPr>
            <a:lvl3pPr lvl="2" algn="r">
              <a:buNone/>
              <a:defRPr sz="2000">
                <a:solidFill>
                  <a:schemeClr val="lt2"/>
                </a:solidFill>
              </a:defRPr>
            </a:lvl3pPr>
            <a:lvl4pPr lvl="3" algn="r">
              <a:buNone/>
              <a:defRPr sz="2000">
                <a:solidFill>
                  <a:schemeClr val="lt2"/>
                </a:solidFill>
              </a:defRPr>
            </a:lvl4pPr>
            <a:lvl5pPr lvl="4" algn="r">
              <a:buNone/>
              <a:defRPr sz="2000">
                <a:solidFill>
                  <a:schemeClr val="lt2"/>
                </a:solidFill>
              </a:defRPr>
            </a:lvl5pPr>
            <a:lvl6pPr lvl="5" algn="r">
              <a:buNone/>
              <a:defRPr sz="2000">
                <a:solidFill>
                  <a:schemeClr val="lt2"/>
                </a:solidFill>
              </a:defRPr>
            </a:lvl6pPr>
            <a:lvl7pPr lvl="6" algn="r">
              <a:buNone/>
              <a:defRPr sz="2000">
                <a:solidFill>
                  <a:schemeClr val="lt2"/>
                </a:solidFill>
              </a:defRPr>
            </a:lvl7pPr>
            <a:lvl8pPr lvl="7" algn="r">
              <a:buNone/>
              <a:defRPr sz="2000">
                <a:solidFill>
                  <a:schemeClr val="lt2"/>
                </a:solidFill>
              </a:defRPr>
            </a:lvl8pPr>
            <a:lvl9pPr lvl="8" algn="r">
              <a:buNone/>
              <a:defRPr sz="20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lvl1pPr lvl="0"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Autofit/>
          </a:bodyPr>
          <a:lstStyle>
            <a:lvl1pPr indent="-457200" lvl="0" marL="457200" marR="0" rtl="0" algn="l">
              <a:lnSpc>
                <a:spcPct val="115000"/>
              </a:lnSpc>
              <a:spcBef>
                <a:spcPts val="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1pPr>
            <a:lvl2pPr indent="-406400" lvl="1" marL="9144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406400" lvl="2" marL="13716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3pPr>
            <a:lvl4pPr indent="-406400" lvl="3" marL="18288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4pPr>
            <a:lvl5pPr indent="-406400" lvl="4" marL="22860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5pPr>
            <a:lvl6pPr indent="-406400" lvl="5" marL="27432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6pPr>
            <a:lvl7pPr indent="-406400" lvl="6" marL="32004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7pPr>
            <a:lvl8pPr indent="-406400" lvl="7" marL="3657600" marR="0" rtl="0" algn="l">
              <a:lnSpc>
                <a:spcPct val="115000"/>
              </a:lnSpc>
              <a:spcBef>
                <a:spcPts val="32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8pPr>
            <a:lvl9pPr indent="-406400" lvl="8" marL="4114800" marR="0" rtl="0" algn="l">
              <a:lnSpc>
                <a:spcPct val="115000"/>
              </a:lnSpc>
              <a:spcBef>
                <a:spcPts val="3200"/>
              </a:spcBef>
              <a:spcAft>
                <a:spcPts val="3200"/>
              </a:spcAft>
              <a:buClr>
                <a:schemeClr val="dk2"/>
              </a:buClr>
              <a:buSzPts val="2800"/>
              <a:buFont typeface="Arial"/>
              <a:buChar char="■"/>
              <a:defRPr b="0" i="0" sz="28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9.jp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19.jpg"/><Relationship Id="rId8"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0" Type="http://schemas.openxmlformats.org/officeDocument/2006/relationships/hyperlink" Target="https://www.flaticon.com/free-icon/digital-art_2006650" TargetMode="External"/><Relationship Id="rId11" Type="http://schemas.openxmlformats.org/officeDocument/2006/relationships/hyperlink" Target="https://www.pinterest.com/pin/stars--345580971390946882/" TargetMode="External"/><Relationship Id="rId22" Type="http://schemas.openxmlformats.org/officeDocument/2006/relationships/hyperlink" Target="https://pngimg.com/image/64082" TargetMode="External"/><Relationship Id="rId10" Type="http://schemas.openxmlformats.org/officeDocument/2006/relationships/hyperlink" Target="https://www.pinterest.com/pin/stars--345580971390946882/" TargetMode="External"/><Relationship Id="rId21" Type="http://schemas.openxmlformats.org/officeDocument/2006/relationships/hyperlink" Target="https://www.flaticon.com/free-icon/digital-art_2006650" TargetMode="External"/><Relationship Id="rId13" Type="http://schemas.openxmlformats.org/officeDocument/2006/relationships/hyperlink" Target="https://pngtree.com/free-png-vectors/benchmark" TargetMode="External"/><Relationship Id="rId12" Type="http://schemas.openxmlformats.org/officeDocument/2006/relationships/hyperlink" Target="https://pngtree.com/free-png-vectors/benchmark" TargetMode="External"/><Relationship Id="rId23" Type="http://schemas.openxmlformats.org/officeDocument/2006/relationships/hyperlink" Target="https://pngimg.com/image/64082" TargetMode="External"/><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www.provost.utoronto.ca/wp-content/uploads/sites/155/2018/03/Report-on-Student-Health-Well-Being.pdf" TargetMode="External"/><Relationship Id="rId4" Type="http://schemas.openxmlformats.org/officeDocument/2006/relationships/hyperlink" Target="https://medium.com/future-today/biomimicry-innovation-inspired-by-nature-44825c76a852" TargetMode="External"/><Relationship Id="rId9" Type="http://schemas.openxmlformats.org/officeDocument/2006/relationships/hyperlink" Target="https://www.vecteezy.com/free-png/brainstorming" TargetMode="External"/><Relationship Id="rId15" Type="http://schemas.openxmlformats.org/officeDocument/2006/relationships/hyperlink" Target="https://chestnut.utoronto.ca/" TargetMode="External"/><Relationship Id="rId14" Type="http://schemas.openxmlformats.org/officeDocument/2006/relationships/hyperlink" Target="https://chestnut.utoronto.ca/" TargetMode="External"/><Relationship Id="rId17" Type="http://schemas.openxmlformats.org/officeDocument/2006/relationships/hyperlink" Target="https://ilovenisvs.live/product_details/34002079.html" TargetMode="External"/><Relationship Id="rId16" Type="http://schemas.openxmlformats.org/officeDocument/2006/relationships/hyperlink" Target="https://ilovenisvs.live/product_details/34002079.html" TargetMode="External"/><Relationship Id="rId5" Type="http://schemas.openxmlformats.org/officeDocument/2006/relationships/hyperlink" Target="https://medium.com/future-today/biomimicry-innovation-inspired-by-nature-44825c76a852" TargetMode="External"/><Relationship Id="rId19" Type="http://schemas.openxmlformats.org/officeDocument/2006/relationships/hyperlink" Target="https://mediamonkeymarketing.com/product/custom-logo-stress-ball/" TargetMode="External"/><Relationship Id="rId6" Type="http://schemas.openxmlformats.org/officeDocument/2006/relationships/hyperlink" Target="https://freepnglogo.com/chatgpt-logo-png" TargetMode="External"/><Relationship Id="rId18" Type="http://schemas.openxmlformats.org/officeDocument/2006/relationships/hyperlink" Target="https://mediamonkeymarketing.com/product/custom-logo-stress-ball/" TargetMode="External"/><Relationship Id="rId7" Type="http://schemas.openxmlformats.org/officeDocument/2006/relationships/hyperlink" Target="https://freepnglogo.com/chatgpt-logo-png" TargetMode="External"/><Relationship Id="rId8" Type="http://schemas.openxmlformats.org/officeDocument/2006/relationships/hyperlink" Target="https://www.vecteezy.com/free-png/brainstorm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31.jpg"/><Relationship Id="rId6" Type="http://schemas.openxmlformats.org/officeDocument/2006/relationships/image" Target="../media/image33.jp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3.jpg"/><Relationship Id="rId7"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7.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0.png"/><Relationship Id="rId13" Type="http://schemas.openxmlformats.org/officeDocument/2006/relationships/image" Target="../media/image26.png"/><Relationship Id="rId12"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10.png"/><Relationship Id="rId9" Type="http://schemas.openxmlformats.org/officeDocument/2006/relationships/image" Target="../media/image22.png"/><Relationship Id="rId1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comments" Target="../comments/comment5.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comments" Target="../comments/comment6.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98" name="Shape 98"/>
        <p:cNvGrpSpPr/>
        <p:nvPr/>
      </p:nvGrpSpPr>
      <p:grpSpPr>
        <a:xfrm>
          <a:off x="0" y="0"/>
          <a:ext cx="0" cy="0"/>
          <a:chOff x="0" y="0"/>
          <a:chExt cx="0" cy="0"/>
        </a:xfrm>
      </p:grpSpPr>
      <p:sp>
        <p:nvSpPr>
          <p:cNvPr id="99" name="Google Shape;99;p25"/>
          <p:cNvSpPr/>
          <p:nvPr/>
        </p:nvSpPr>
        <p:spPr>
          <a:xfrm>
            <a:off x="12391125" y="3295275"/>
            <a:ext cx="5896800" cy="69924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25"/>
          <p:cNvSpPr/>
          <p:nvPr/>
        </p:nvSpPr>
        <p:spPr>
          <a:xfrm>
            <a:off x="0" y="3295285"/>
            <a:ext cx="11860200" cy="6992400"/>
          </a:xfrm>
          <a:prstGeom prst="rect">
            <a:avLst/>
          </a:prstGeom>
          <a:solidFill>
            <a:srgbClr val="A8BCC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25"/>
          <p:cNvSpPr txBox="1"/>
          <p:nvPr/>
        </p:nvSpPr>
        <p:spPr>
          <a:xfrm>
            <a:off x="731050" y="1449525"/>
            <a:ext cx="18288000" cy="1000500"/>
          </a:xfrm>
          <a:prstGeom prst="rect">
            <a:avLst/>
          </a:prstGeom>
          <a:noFill/>
          <a:ln>
            <a:noFill/>
          </a:ln>
        </p:spPr>
        <p:txBody>
          <a:bodyPr anchorCtr="0" anchor="t" bIns="0" lIns="0" spcFirstLastPara="1" rIns="0" wrap="square" tIns="0">
            <a:spAutoFit/>
          </a:bodyPr>
          <a:lstStyle/>
          <a:p>
            <a:pPr indent="0" lvl="0" marL="0" marR="0" rtl="0" algn="l">
              <a:lnSpc>
                <a:spcPct val="115998"/>
              </a:lnSpc>
              <a:spcBef>
                <a:spcPts val="0"/>
              </a:spcBef>
              <a:spcAft>
                <a:spcPts val="0"/>
              </a:spcAft>
              <a:buNone/>
            </a:pPr>
            <a:r>
              <a:rPr lang="en-US" sz="6500">
                <a:solidFill>
                  <a:srgbClr val="93AEB8"/>
                </a:solidFill>
                <a:latin typeface="Cardo"/>
                <a:ea typeface="Cardo"/>
                <a:cs typeface="Cardo"/>
                <a:sym typeface="Cardo"/>
              </a:rPr>
              <a:t>Wellness Room Expansion              2024/03/13</a:t>
            </a:r>
            <a:endParaRPr sz="6500"/>
          </a:p>
        </p:txBody>
      </p:sp>
      <p:sp>
        <p:nvSpPr>
          <p:cNvPr id="102" name="Google Shape;102;p25"/>
          <p:cNvSpPr txBox="1"/>
          <p:nvPr/>
        </p:nvSpPr>
        <p:spPr>
          <a:xfrm>
            <a:off x="461475" y="315325"/>
            <a:ext cx="12890400" cy="1185300"/>
          </a:xfrm>
          <a:prstGeom prst="rect">
            <a:avLst/>
          </a:prstGeom>
          <a:noFill/>
          <a:ln>
            <a:noFill/>
          </a:ln>
        </p:spPr>
        <p:txBody>
          <a:bodyPr anchorCtr="0" anchor="t" bIns="0" lIns="0" spcFirstLastPara="1" rIns="0" wrap="square" tIns="0">
            <a:spAutoFit/>
          </a:bodyPr>
          <a:lstStyle/>
          <a:p>
            <a:pPr indent="0" lvl="0" marL="0" marR="0" rtl="0" algn="l">
              <a:lnSpc>
                <a:spcPct val="113008"/>
              </a:lnSpc>
              <a:spcBef>
                <a:spcPts val="0"/>
              </a:spcBef>
              <a:spcAft>
                <a:spcPts val="0"/>
              </a:spcAft>
              <a:buNone/>
            </a:pPr>
            <a:r>
              <a:rPr b="1" lang="en-US" sz="7700">
                <a:solidFill>
                  <a:srgbClr val="272727"/>
                </a:solidFill>
                <a:latin typeface="Cardo"/>
                <a:ea typeface="Cardo"/>
                <a:cs typeface="Cardo"/>
                <a:sym typeface="Cardo"/>
              </a:rPr>
              <a:t>CHESTNUT </a:t>
            </a:r>
            <a:r>
              <a:rPr b="1" lang="en-US" sz="7700">
                <a:solidFill>
                  <a:srgbClr val="272727"/>
                </a:solidFill>
                <a:latin typeface="Cardo"/>
                <a:ea typeface="Cardo"/>
                <a:cs typeface="Cardo"/>
                <a:sym typeface="Cardo"/>
              </a:rPr>
              <a:t>RESIDENCE</a:t>
            </a:r>
            <a:endParaRPr b="1" sz="7700">
              <a:latin typeface="Cardo"/>
              <a:ea typeface="Cardo"/>
              <a:cs typeface="Cardo"/>
              <a:sym typeface="Cardo"/>
            </a:endParaRPr>
          </a:p>
        </p:txBody>
      </p:sp>
      <p:grpSp>
        <p:nvGrpSpPr>
          <p:cNvPr id="103" name="Google Shape;103;p25"/>
          <p:cNvGrpSpPr/>
          <p:nvPr/>
        </p:nvGrpSpPr>
        <p:grpSpPr>
          <a:xfrm>
            <a:off x="13100171" y="701274"/>
            <a:ext cx="4686717" cy="192302"/>
            <a:chOff x="0" y="-38100"/>
            <a:chExt cx="2244704" cy="50643"/>
          </a:xfrm>
        </p:grpSpPr>
        <p:sp>
          <p:nvSpPr>
            <p:cNvPr id="104" name="Google Shape;104;p25"/>
            <p:cNvSpPr/>
            <p:nvPr/>
          </p:nvSpPr>
          <p:spPr>
            <a:xfrm>
              <a:off x="0" y="0"/>
              <a:ext cx="2244704" cy="12543"/>
            </a:xfrm>
            <a:custGeom>
              <a:rect b="b" l="l" r="r" t="t"/>
              <a:pathLst>
                <a:path extrusionOk="0" h="12543" w="2244704">
                  <a:moveTo>
                    <a:pt x="0" y="0"/>
                  </a:moveTo>
                  <a:lnTo>
                    <a:pt x="2244704" y="0"/>
                  </a:lnTo>
                  <a:lnTo>
                    <a:pt x="2244704" y="12543"/>
                  </a:lnTo>
                  <a:lnTo>
                    <a:pt x="0" y="12543"/>
                  </a:lnTo>
                  <a:close/>
                </a:path>
              </a:pathLst>
            </a:custGeom>
            <a:solidFill>
              <a:srgbClr val="A8BCC4"/>
            </a:solidFill>
            <a:ln>
              <a:noFill/>
            </a:ln>
          </p:spPr>
        </p:sp>
        <p:sp>
          <p:nvSpPr>
            <p:cNvPr id="105" name="Google Shape;105;p25"/>
            <p:cNvSpPr txBox="1"/>
            <p:nvPr/>
          </p:nvSpPr>
          <p:spPr>
            <a:xfrm>
              <a:off x="0" y="-38100"/>
              <a:ext cx="2244704"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06" name="Google Shape;106;p25"/>
          <p:cNvPicPr preferRelativeResize="0"/>
          <p:nvPr/>
        </p:nvPicPr>
        <p:blipFill>
          <a:blip r:embed="rId3">
            <a:alphaModFix/>
          </a:blip>
          <a:stretch>
            <a:fillRect/>
          </a:stretch>
        </p:blipFill>
        <p:spPr>
          <a:xfrm>
            <a:off x="1057795" y="4602824"/>
            <a:ext cx="1714342" cy="2017228"/>
          </a:xfrm>
          <a:prstGeom prst="rect">
            <a:avLst/>
          </a:prstGeom>
          <a:noFill/>
          <a:ln>
            <a:noFill/>
          </a:ln>
        </p:spPr>
      </p:pic>
      <p:sp>
        <p:nvSpPr>
          <p:cNvPr id="107" name="Google Shape;107;p25"/>
          <p:cNvSpPr txBox="1"/>
          <p:nvPr/>
        </p:nvSpPr>
        <p:spPr>
          <a:xfrm>
            <a:off x="500095" y="3538749"/>
            <a:ext cx="2662800" cy="856200"/>
          </a:xfrm>
          <a:prstGeom prst="rect">
            <a:avLst/>
          </a:prstGeom>
          <a:noFill/>
          <a:ln>
            <a:noFill/>
          </a:ln>
        </p:spPr>
        <p:txBody>
          <a:bodyPr anchorCtr="0" anchor="t" bIns="0" lIns="0" spcFirstLastPara="1" rIns="0" wrap="square" tIns="0">
            <a:spAutoFit/>
          </a:bodyPr>
          <a:lstStyle/>
          <a:p>
            <a:pPr indent="0" lvl="0" marL="0" marR="0" rtl="0" algn="ctr">
              <a:lnSpc>
                <a:spcPct val="106000"/>
              </a:lnSpc>
              <a:spcBef>
                <a:spcPts val="0"/>
              </a:spcBef>
              <a:spcAft>
                <a:spcPts val="0"/>
              </a:spcAft>
              <a:buNone/>
            </a:pPr>
            <a:r>
              <a:rPr b="1" lang="en-US" sz="2700">
                <a:latin typeface="Cardo"/>
                <a:ea typeface="Cardo"/>
                <a:cs typeface="Cardo"/>
                <a:sym typeface="Cardo"/>
              </a:rPr>
              <a:t>Team Leader</a:t>
            </a:r>
            <a:endParaRPr b="1" sz="2700">
              <a:latin typeface="Cardo"/>
              <a:ea typeface="Cardo"/>
              <a:cs typeface="Cardo"/>
              <a:sym typeface="Cardo"/>
            </a:endParaRPr>
          </a:p>
          <a:p>
            <a:pPr indent="0" lvl="0" marL="0" marR="0" rtl="0" algn="ctr">
              <a:lnSpc>
                <a:spcPct val="106000"/>
              </a:lnSpc>
              <a:spcBef>
                <a:spcPts val="0"/>
              </a:spcBef>
              <a:spcAft>
                <a:spcPts val="0"/>
              </a:spcAft>
              <a:buNone/>
            </a:pPr>
            <a:r>
              <a:rPr lang="en-US" sz="2700">
                <a:latin typeface="Cardo"/>
                <a:ea typeface="Cardo"/>
                <a:cs typeface="Cardo"/>
                <a:sym typeface="Cardo"/>
              </a:rPr>
              <a:t>Warrick Tsui</a:t>
            </a:r>
            <a:endParaRPr sz="2700">
              <a:latin typeface="Cardo"/>
              <a:ea typeface="Cardo"/>
              <a:cs typeface="Cardo"/>
              <a:sym typeface="Cardo"/>
            </a:endParaRPr>
          </a:p>
        </p:txBody>
      </p:sp>
      <p:sp>
        <p:nvSpPr>
          <p:cNvPr id="108" name="Google Shape;108;p25"/>
          <p:cNvSpPr txBox="1"/>
          <p:nvPr/>
        </p:nvSpPr>
        <p:spPr>
          <a:xfrm>
            <a:off x="677415" y="6941508"/>
            <a:ext cx="2662800" cy="856200"/>
          </a:xfrm>
          <a:prstGeom prst="rect">
            <a:avLst/>
          </a:prstGeom>
          <a:noFill/>
          <a:ln>
            <a:noFill/>
          </a:ln>
        </p:spPr>
        <p:txBody>
          <a:bodyPr anchorCtr="0" anchor="t" bIns="0" lIns="0" spcFirstLastPara="1" rIns="0" wrap="square" tIns="0">
            <a:spAutoFit/>
          </a:bodyPr>
          <a:lstStyle/>
          <a:p>
            <a:pPr indent="0" lvl="0" marL="0" marR="0" rtl="0" algn="ctr">
              <a:lnSpc>
                <a:spcPct val="106000"/>
              </a:lnSpc>
              <a:spcBef>
                <a:spcPts val="0"/>
              </a:spcBef>
              <a:spcAft>
                <a:spcPts val="0"/>
              </a:spcAft>
              <a:buNone/>
            </a:pPr>
            <a:r>
              <a:rPr b="1" lang="en-US" sz="2700">
                <a:latin typeface="Cardo"/>
                <a:ea typeface="Cardo"/>
                <a:cs typeface="Cardo"/>
                <a:sym typeface="Cardo"/>
              </a:rPr>
              <a:t>Formatter</a:t>
            </a:r>
            <a:endParaRPr b="1" sz="2700">
              <a:latin typeface="Cardo"/>
              <a:ea typeface="Cardo"/>
              <a:cs typeface="Cardo"/>
              <a:sym typeface="Cardo"/>
            </a:endParaRPr>
          </a:p>
          <a:p>
            <a:pPr indent="0" lvl="0" marL="0" marR="0" rtl="0" algn="ctr">
              <a:lnSpc>
                <a:spcPct val="106000"/>
              </a:lnSpc>
              <a:spcBef>
                <a:spcPts val="0"/>
              </a:spcBef>
              <a:spcAft>
                <a:spcPts val="0"/>
              </a:spcAft>
              <a:buNone/>
            </a:pPr>
            <a:r>
              <a:rPr lang="en-US" sz="2700">
                <a:latin typeface="Cardo"/>
                <a:ea typeface="Cardo"/>
                <a:cs typeface="Cardo"/>
                <a:sym typeface="Cardo"/>
              </a:rPr>
              <a:t>Youssef Bayoudh</a:t>
            </a:r>
            <a:endParaRPr sz="2700">
              <a:latin typeface="Cardo"/>
              <a:ea typeface="Cardo"/>
              <a:cs typeface="Cardo"/>
              <a:sym typeface="Cardo"/>
            </a:endParaRPr>
          </a:p>
        </p:txBody>
      </p:sp>
      <p:sp>
        <p:nvSpPr>
          <p:cNvPr id="109" name="Google Shape;109;p25"/>
          <p:cNvSpPr txBox="1"/>
          <p:nvPr/>
        </p:nvSpPr>
        <p:spPr>
          <a:xfrm>
            <a:off x="4126800" y="3548907"/>
            <a:ext cx="3481800" cy="1672800"/>
          </a:xfrm>
          <a:prstGeom prst="rect">
            <a:avLst/>
          </a:prstGeom>
          <a:noFill/>
          <a:ln>
            <a:noFill/>
          </a:ln>
        </p:spPr>
        <p:txBody>
          <a:bodyPr anchorCtr="0" anchor="t" bIns="0" lIns="0" spcFirstLastPara="1" rIns="0" wrap="square" tIns="0">
            <a:spAutoFit/>
          </a:bodyPr>
          <a:lstStyle/>
          <a:p>
            <a:pPr indent="0" lvl="0" marL="0" marR="0" rtl="0" algn="ctr">
              <a:lnSpc>
                <a:spcPct val="106000"/>
              </a:lnSpc>
              <a:spcBef>
                <a:spcPts val="0"/>
              </a:spcBef>
              <a:spcAft>
                <a:spcPts val="0"/>
              </a:spcAft>
              <a:buNone/>
            </a:pPr>
            <a:r>
              <a:rPr b="1" lang="en-US" sz="2600">
                <a:latin typeface="Cardo"/>
                <a:ea typeface="Cardo"/>
                <a:cs typeface="Cardo"/>
                <a:sym typeface="Cardo"/>
              </a:rPr>
              <a:t>Project Manager</a:t>
            </a:r>
            <a:endParaRPr b="1" sz="2600">
              <a:latin typeface="Cardo"/>
              <a:ea typeface="Cardo"/>
              <a:cs typeface="Cardo"/>
              <a:sym typeface="Cardo"/>
            </a:endParaRPr>
          </a:p>
          <a:p>
            <a:pPr indent="0" lvl="0" marL="0" rtl="0" algn="ctr">
              <a:lnSpc>
                <a:spcPct val="106000"/>
              </a:lnSpc>
              <a:spcBef>
                <a:spcPts val="0"/>
              </a:spcBef>
              <a:spcAft>
                <a:spcPts val="0"/>
              </a:spcAft>
              <a:buClr>
                <a:schemeClr val="dk1"/>
              </a:buClr>
              <a:buSzPts val="1100"/>
              <a:buFont typeface="Arial"/>
              <a:buNone/>
            </a:pPr>
            <a:r>
              <a:rPr lang="en-US" sz="2600">
                <a:latin typeface="Cardo"/>
                <a:ea typeface="Cardo"/>
                <a:cs typeface="Cardo"/>
                <a:sym typeface="Cardo"/>
              </a:rPr>
              <a:t>Yongkang (Ken) Cheng</a:t>
            </a:r>
            <a:endParaRPr sz="2600">
              <a:latin typeface="Cardo"/>
              <a:ea typeface="Cardo"/>
              <a:cs typeface="Cardo"/>
              <a:sym typeface="Cardo"/>
            </a:endParaRPr>
          </a:p>
          <a:p>
            <a:pPr indent="0" lvl="0" marL="0" rtl="0" algn="ctr">
              <a:lnSpc>
                <a:spcPct val="106000"/>
              </a:lnSpc>
              <a:spcBef>
                <a:spcPts val="0"/>
              </a:spcBef>
              <a:spcAft>
                <a:spcPts val="0"/>
              </a:spcAft>
              <a:buClr>
                <a:schemeClr val="dk1"/>
              </a:buClr>
              <a:buSzPts val="1100"/>
              <a:buFont typeface="Arial"/>
              <a:buNone/>
            </a:pPr>
            <a:r>
              <a:t/>
            </a:r>
            <a:endParaRPr sz="2600">
              <a:latin typeface="Cardo"/>
              <a:ea typeface="Cardo"/>
              <a:cs typeface="Cardo"/>
              <a:sym typeface="Cardo"/>
            </a:endParaRPr>
          </a:p>
          <a:p>
            <a:pPr indent="0" lvl="0" marL="0" marR="0" rtl="0" algn="ctr">
              <a:lnSpc>
                <a:spcPct val="106000"/>
              </a:lnSpc>
              <a:spcBef>
                <a:spcPts val="0"/>
              </a:spcBef>
              <a:spcAft>
                <a:spcPts val="0"/>
              </a:spcAft>
              <a:buNone/>
            </a:pPr>
            <a:r>
              <a:t/>
            </a:r>
            <a:endParaRPr sz="2600">
              <a:latin typeface="Cardo"/>
              <a:ea typeface="Cardo"/>
              <a:cs typeface="Cardo"/>
              <a:sym typeface="Cardo"/>
            </a:endParaRPr>
          </a:p>
        </p:txBody>
      </p:sp>
      <p:sp>
        <p:nvSpPr>
          <p:cNvPr id="110" name="Google Shape;110;p25"/>
          <p:cNvSpPr txBox="1"/>
          <p:nvPr/>
        </p:nvSpPr>
        <p:spPr>
          <a:xfrm>
            <a:off x="4076878" y="6953193"/>
            <a:ext cx="3481800" cy="761100"/>
          </a:xfrm>
          <a:prstGeom prst="rect">
            <a:avLst/>
          </a:prstGeom>
          <a:noFill/>
          <a:ln>
            <a:noFill/>
          </a:ln>
        </p:spPr>
        <p:txBody>
          <a:bodyPr anchorCtr="0" anchor="t" bIns="0" lIns="0" spcFirstLastPara="1" rIns="0" wrap="square" tIns="0">
            <a:spAutoFit/>
          </a:bodyPr>
          <a:lstStyle/>
          <a:p>
            <a:pPr indent="0" lvl="0" marL="0" marR="0" rtl="0" algn="ctr">
              <a:lnSpc>
                <a:spcPct val="106000"/>
              </a:lnSpc>
              <a:spcBef>
                <a:spcPts val="0"/>
              </a:spcBef>
              <a:spcAft>
                <a:spcPts val="0"/>
              </a:spcAft>
              <a:buNone/>
            </a:pPr>
            <a:r>
              <a:rPr b="1" lang="en-US" sz="2400">
                <a:latin typeface="Cardo"/>
                <a:ea typeface="Cardo"/>
                <a:cs typeface="Cardo"/>
                <a:sym typeface="Cardo"/>
              </a:rPr>
              <a:t>Communication Liaison</a:t>
            </a:r>
            <a:endParaRPr b="1" sz="2400">
              <a:latin typeface="Cardo"/>
              <a:ea typeface="Cardo"/>
              <a:cs typeface="Cardo"/>
              <a:sym typeface="Cardo"/>
            </a:endParaRPr>
          </a:p>
          <a:p>
            <a:pPr indent="0" lvl="0" marL="0" marR="0" rtl="0" algn="ctr">
              <a:lnSpc>
                <a:spcPct val="106000"/>
              </a:lnSpc>
              <a:spcBef>
                <a:spcPts val="0"/>
              </a:spcBef>
              <a:spcAft>
                <a:spcPts val="0"/>
              </a:spcAft>
              <a:buNone/>
            </a:pPr>
            <a:r>
              <a:rPr lang="en-US" sz="2400">
                <a:latin typeface="Cardo"/>
                <a:ea typeface="Cardo"/>
                <a:cs typeface="Cardo"/>
                <a:sym typeface="Cardo"/>
              </a:rPr>
              <a:t>Akshaya Velmurugan</a:t>
            </a:r>
            <a:endParaRPr sz="2400">
              <a:latin typeface="Cardo"/>
              <a:ea typeface="Cardo"/>
              <a:cs typeface="Cardo"/>
              <a:sym typeface="Cardo"/>
            </a:endParaRPr>
          </a:p>
        </p:txBody>
      </p:sp>
      <p:sp>
        <p:nvSpPr>
          <p:cNvPr id="111" name="Google Shape;111;p25"/>
          <p:cNvSpPr txBox="1"/>
          <p:nvPr/>
        </p:nvSpPr>
        <p:spPr>
          <a:xfrm>
            <a:off x="8395012" y="3569619"/>
            <a:ext cx="2662800" cy="856200"/>
          </a:xfrm>
          <a:prstGeom prst="rect">
            <a:avLst/>
          </a:prstGeom>
          <a:noFill/>
          <a:ln>
            <a:noFill/>
          </a:ln>
        </p:spPr>
        <p:txBody>
          <a:bodyPr anchorCtr="0" anchor="t" bIns="0" lIns="0" spcFirstLastPara="1" rIns="0" wrap="square" tIns="0">
            <a:spAutoFit/>
          </a:bodyPr>
          <a:lstStyle/>
          <a:p>
            <a:pPr indent="0" lvl="0" marL="0" marR="0" rtl="0" algn="ctr">
              <a:lnSpc>
                <a:spcPct val="106000"/>
              </a:lnSpc>
              <a:spcBef>
                <a:spcPts val="0"/>
              </a:spcBef>
              <a:spcAft>
                <a:spcPts val="0"/>
              </a:spcAft>
              <a:buClr>
                <a:srgbClr val="000000"/>
              </a:buClr>
              <a:buFont typeface="Arial"/>
              <a:buNone/>
            </a:pPr>
            <a:r>
              <a:rPr b="1" lang="en-US" sz="2700">
                <a:latin typeface="Cardo"/>
                <a:ea typeface="Cardo"/>
                <a:cs typeface="Cardo"/>
                <a:sym typeface="Cardo"/>
              </a:rPr>
              <a:t>Lead Editor</a:t>
            </a:r>
            <a:endParaRPr b="1" sz="2700">
              <a:latin typeface="Cardo"/>
              <a:ea typeface="Cardo"/>
              <a:cs typeface="Cardo"/>
              <a:sym typeface="Cardo"/>
            </a:endParaRPr>
          </a:p>
          <a:p>
            <a:pPr indent="0" lvl="0" marL="0" marR="0" rtl="0" algn="ctr">
              <a:lnSpc>
                <a:spcPct val="106000"/>
              </a:lnSpc>
              <a:spcBef>
                <a:spcPts val="0"/>
              </a:spcBef>
              <a:spcAft>
                <a:spcPts val="0"/>
              </a:spcAft>
              <a:buNone/>
            </a:pPr>
            <a:r>
              <a:rPr lang="en-US" sz="2700">
                <a:latin typeface="Cardo"/>
                <a:ea typeface="Cardo"/>
                <a:cs typeface="Cardo"/>
                <a:sym typeface="Cardo"/>
              </a:rPr>
              <a:t>Aileen Sun</a:t>
            </a:r>
            <a:endParaRPr sz="2700">
              <a:latin typeface="Cardo"/>
              <a:ea typeface="Cardo"/>
              <a:cs typeface="Cardo"/>
              <a:sym typeface="Cardo"/>
            </a:endParaRPr>
          </a:p>
        </p:txBody>
      </p:sp>
      <p:sp>
        <p:nvSpPr>
          <p:cNvPr id="112" name="Google Shape;112;p25"/>
          <p:cNvSpPr txBox="1"/>
          <p:nvPr/>
        </p:nvSpPr>
        <p:spPr>
          <a:xfrm>
            <a:off x="8110501" y="6941500"/>
            <a:ext cx="3481800" cy="856200"/>
          </a:xfrm>
          <a:prstGeom prst="rect">
            <a:avLst/>
          </a:prstGeom>
          <a:noFill/>
          <a:ln>
            <a:noFill/>
          </a:ln>
        </p:spPr>
        <p:txBody>
          <a:bodyPr anchorCtr="0" anchor="t" bIns="0" lIns="0" spcFirstLastPara="1" rIns="0" wrap="square" tIns="0">
            <a:spAutoFit/>
          </a:bodyPr>
          <a:lstStyle/>
          <a:p>
            <a:pPr indent="0" lvl="0" marL="0" marR="0" rtl="0" algn="ctr">
              <a:lnSpc>
                <a:spcPct val="106000"/>
              </a:lnSpc>
              <a:spcBef>
                <a:spcPts val="0"/>
              </a:spcBef>
              <a:spcAft>
                <a:spcPts val="0"/>
              </a:spcAft>
              <a:buNone/>
            </a:pPr>
            <a:r>
              <a:rPr b="1" lang="en-US" sz="2700">
                <a:latin typeface="Cardo"/>
                <a:ea typeface="Cardo"/>
                <a:cs typeface="Cardo"/>
                <a:sym typeface="Cardo"/>
              </a:rPr>
              <a:t>Research Analyst</a:t>
            </a:r>
            <a:endParaRPr b="1" sz="2700">
              <a:latin typeface="Cardo"/>
              <a:ea typeface="Cardo"/>
              <a:cs typeface="Cardo"/>
              <a:sym typeface="Cardo"/>
            </a:endParaRPr>
          </a:p>
          <a:p>
            <a:pPr indent="0" lvl="0" marL="0" marR="0" rtl="0" algn="ctr">
              <a:lnSpc>
                <a:spcPct val="106000"/>
              </a:lnSpc>
              <a:spcBef>
                <a:spcPts val="0"/>
              </a:spcBef>
              <a:spcAft>
                <a:spcPts val="0"/>
              </a:spcAft>
              <a:buNone/>
            </a:pPr>
            <a:r>
              <a:rPr lang="en-US" sz="2700">
                <a:latin typeface="Cardo"/>
                <a:ea typeface="Cardo"/>
                <a:cs typeface="Cardo"/>
                <a:sym typeface="Cardo"/>
              </a:rPr>
              <a:t>Ethan Lam</a:t>
            </a:r>
            <a:endParaRPr sz="2700">
              <a:latin typeface="Cardo"/>
              <a:ea typeface="Cardo"/>
              <a:cs typeface="Cardo"/>
              <a:sym typeface="Cardo"/>
            </a:endParaRPr>
          </a:p>
        </p:txBody>
      </p:sp>
      <p:pic>
        <p:nvPicPr>
          <p:cNvPr id="113" name="Google Shape;113;p25"/>
          <p:cNvPicPr preferRelativeResize="0"/>
          <p:nvPr/>
        </p:nvPicPr>
        <p:blipFill>
          <a:blip r:embed="rId4">
            <a:alphaModFix/>
          </a:blip>
          <a:stretch>
            <a:fillRect/>
          </a:stretch>
        </p:blipFill>
        <p:spPr>
          <a:xfrm>
            <a:off x="5092376" y="4583800"/>
            <a:ext cx="1580437" cy="2017228"/>
          </a:xfrm>
          <a:prstGeom prst="rect">
            <a:avLst/>
          </a:prstGeom>
          <a:noFill/>
          <a:ln>
            <a:noFill/>
          </a:ln>
        </p:spPr>
      </p:pic>
      <p:pic>
        <p:nvPicPr>
          <p:cNvPr id="114" name="Google Shape;114;p25"/>
          <p:cNvPicPr preferRelativeResize="0"/>
          <p:nvPr/>
        </p:nvPicPr>
        <p:blipFill>
          <a:blip r:embed="rId5">
            <a:alphaModFix/>
          </a:blip>
          <a:stretch>
            <a:fillRect/>
          </a:stretch>
        </p:blipFill>
        <p:spPr>
          <a:xfrm>
            <a:off x="8963215" y="4573643"/>
            <a:ext cx="1526392" cy="2017227"/>
          </a:xfrm>
          <a:prstGeom prst="rect">
            <a:avLst/>
          </a:prstGeom>
          <a:noFill/>
          <a:ln>
            <a:noFill/>
          </a:ln>
        </p:spPr>
      </p:pic>
      <p:pic>
        <p:nvPicPr>
          <p:cNvPr id="115" name="Google Shape;115;p25"/>
          <p:cNvPicPr preferRelativeResize="0"/>
          <p:nvPr/>
        </p:nvPicPr>
        <p:blipFill>
          <a:blip r:embed="rId6">
            <a:alphaModFix/>
          </a:blip>
          <a:stretch>
            <a:fillRect/>
          </a:stretch>
        </p:blipFill>
        <p:spPr>
          <a:xfrm>
            <a:off x="1124758" y="7894862"/>
            <a:ext cx="1580438" cy="2004469"/>
          </a:xfrm>
          <a:prstGeom prst="rect">
            <a:avLst/>
          </a:prstGeom>
          <a:noFill/>
          <a:ln>
            <a:noFill/>
          </a:ln>
        </p:spPr>
      </p:pic>
      <p:pic>
        <p:nvPicPr>
          <p:cNvPr id="116" name="Google Shape;116;p25"/>
          <p:cNvPicPr preferRelativeResize="0"/>
          <p:nvPr/>
        </p:nvPicPr>
        <p:blipFill rotWithShape="1">
          <a:blip r:embed="rId7">
            <a:alphaModFix/>
          </a:blip>
          <a:srcRect b="55527" l="0" r="0" t="0"/>
          <a:stretch/>
        </p:blipFill>
        <p:spPr>
          <a:xfrm>
            <a:off x="8529616" y="7894871"/>
            <a:ext cx="2393592" cy="2017224"/>
          </a:xfrm>
          <a:prstGeom prst="rect">
            <a:avLst/>
          </a:prstGeom>
          <a:noFill/>
          <a:ln>
            <a:noFill/>
          </a:ln>
        </p:spPr>
      </p:pic>
      <p:pic>
        <p:nvPicPr>
          <p:cNvPr id="117" name="Google Shape;117;p25"/>
          <p:cNvPicPr preferRelativeResize="0"/>
          <p:nvPr/>
        </p:nvPicPr>
        <p:blipFill rotWithShape="1">
          <a:blip r:embed="rId8">
            <a:alphaModFix/>
          </a:blip>
          <a:srcRect b="0" l="0" r="0" t="9950"/>
          <a:stretch/>
        </p:blipFill>
        <p:spPr>
          <a:xfrm>
            <a:off x="5119391" y="7888395"/>
            <a:ext cx="1526391" cy="2030114"/>
          </a:xfrm>
          <a:prstGeom prst="rect">
            <a:avLst/>
          </a:prstGeom>
          <a:noFill/>
          <a:ln>
            <a:noFill/>
          </a:ln>
        </p:spPr>
      </p:pic>
      <p:cxnSp>
        <p:nvCxnSpPr>
          <p:cNvPr id="118" name="Google Shape;118;p25"/>
          <p:cNvCxnSpPr/>
          <p:nvPr/>
        </p:nvCxnSpPr>
        <p:spPr>
          <a:xfrm>
            <a:off x="7817070" y="3284025"/>
            <a:ext cx="0" cy="7014900"/>
          </a:xfrm>
          <a:prstGeom prst="straightConnector1">
            <a:avLst/>
          </a:prstGeom>
          <a:noFill/>
          <a:ln cap="flat" cmpd="sng" w="38100">
            <a:solidFill>
              <a:schemeClr val="dk1"/>
            </a:solidFill>
            <a:prstDash val="solid"/>
            <a:round/>
            <a:headEnd len="med" w="med" type="none"/>
            <a:tailEnd len="med" w="med" type="none"/>
          </a:ln>
        </p:spPr>
      </p:cxnSp>
      <p:cxnSp>
        <p:nvCxnSpPr>
          <p:cNvPr id="119" name="Google Shape;119;p25"/>
          <p:cNvCxnSpPr/>
          <p:nvPr/>
        </p:nvCxnSpPr>
        <p:spPr>
          <a:xfrm>
            <a:off x="3818433" y="3284025"/>
            <a:ext cx="0" cy="7014900"/>
          </a:xfrm>
          <a:prstGeom prst="straightConnector1">
            <a:avLst/>
          </a:prstGeom>
          <a:noFill/>
          <a:ln cap="flat" cmpd="sng" w="38100">
            <a:solidFill>
              <a:schemeClr val="dk1"/>
            </a:solidFill>
            <a:prstDash val="solid"/>
            <a:round/>
            <a:headEnd len="med" w="med" type="none"/>
            <a:tailEnd len="med" w="med" type="none"/>
          </a:ln>
        </p:spPr>
      </p:cxnSp>
      <p:cxnSp>
        <p:nvCxnSpPr>
          <p:cNvPr id="120" name="Google Shape;120;p25"/>
          <p:cNvCxnSpPr>
            <a:stCxn id="100" idx="1"/>
            <a:endCxn id="100" idx="3"/>
          </p:cNvCxnSpPr>
          <p:nvPr/>
        </p:nvCxnSpPr>
        <p:spPr>
          <a:xfrm>
            <a:off x="0" y="6791485"/>
            <a:ext cx="11860200" cy="0"/>
          </a:xfrm>
          <a:prstGeom prst="straightConnector1">
            <a:avLst/>
          </a:prstGeom>
          <a:noFill/>
          <a:ln cap="flat" cmpd="sng" w="38100">
            <a:solidFill>
              <a:schemeClr val="dk1"/>
            </a:solidFill>
            <a:prstDash val="solid"/>
            <a:round/>
            <a:headEnd len="med" w="med" type="none"/>
            <a:tailEnd len="med" w="med" type="none"/>
          </a:ln>
        </p:spPr>
      </p:cxnSp>
      <p:sp>
        <p:nvSpPr>
          <p:cNvPr id="121" name="Google Shape;121;p25"/>
          <p:cNvSpPr txBox="1"/>
          <p:nvPr/>
        </p:nvSpPr>
        <p:spPr>
          <a:xfrm>
            <a:off x="12534675" y="7537950"/>
            <a:ext cx="5609700" cy="1803300"/>
          </a:xfrm>
          <a:prstGeom prst="rect">
            <a:avLst/>
          </a:prstGeom>
          <a:noFill/>
          <a:ln>
            <a:noFill/>
          </a:ln>
        </p:spPr>
        <p:txBody>
          <a:bodyPr anchorCtr="0" anchor="t" bIns="0" lIns="0" spcFirstLastPara="1" rIns="0" wrap="square" tIns="0">
            <a:spAutoFit/>
          </a:bodyPr>
          <a:lstStyle/>
          <a:p>
            <a:pPr indent="0" lvl="0" marL="0" marR="0" rtl="0" algn="ctr">
              <a:lnSpc>
                <a:spcPct val="113008"/>
              </a:lnSpc>
              <a:spcBef>
                <a:spcPts val="0"/>
              </a:spcBef>
              <a:spcAft>
                <a:spcPts val="0"/>
              </a:spcAft>
              <a:buNone/>
            </a:pPr>
            <a:r>
              <a:rPr b="1" lang="en-US" sz="5500">
                <a:solidFill>
                  <a:srgbClr val="272727"/>
                </a:solidFill>
                <a:latin typeface="Cardo"/>
                <a:ea typeface="Cardo"/>
                <a:cs typeface="Cardo"/>
                <a:sym typeface="Cardo"/>
              </a:rPr>
              <a:t>Design Review Gateway</a:t>
            </a:r>
            <a:endParaRPr b="1" sz="5500">
              <a:solidFill>
                <a:srgbClr val="272727"/>
              </a:solidFill>
              <a:latin typeface="Cardo"/>
              <a:ea typeface="Cardo"/>
              <a:cs typeface="Cardo"/>
              <a:sym typeface="Cardo"/>
            </a:endParaRPr>
          </a:p>
        </p:txBody>
      </p:sp>
      <p:sp>
        <p:nvSpPr>
          <p:cNvPr id="122" name="Google Shape;122;p25"/>
          <p:cNvSpPr txBox="1"/>
          <p:nvPr/>
        </p:nvSpPr>
        <p:spPr>
          <a:xfrm>
            <a:off x="13043763" y="4075988"/>
            <a:ext cx="4591500" cy="1836000"/>
          </a:xfrm>
          <a:prstGeom prst="rect">
            <a:avLst/>
          </a:prstGeom>
          <a:noFill/>
          <a:ln>
            <a:noFill/>
          </a:ln>
        </p:spPr>
        <p:txBody>
          <a:bodyPr anchorCtr="0" anchor="t" bIns="0" lIns="0" spcFirstLastPara="1" rIns="0" wrap="square" tIns="0">
            <a:spAutoFit/>
          </a:bodyPr>
          <a:lstStyle/>
          <a:p>
            <a:pPr indent="0" lvl="0" marL="0" marR="0" rtl="0" algn="ctr">
              <a:lnSpc>
                <a:spcPct val="113008"/>
              </a:lnSpc>
              <a:spcBef>
                <a:spcPts val="0"/>
              </a:spcBef>
              <a:spcAft>
                <a:spcPts val="0"/>
              </a:spcAft>
              <a:buNone/>
            </a:pPr>
            <a:r>
              <a:rPr b="1" lang="en-US" sz="5600">
                <a:solidFill>
                  <a:srgbClr val="272727"/>
                </a:solidFill>
                <a:latin typeface="Cardo"/>
                <a:ea typeface="Cardo"/>
                <a:cs typeface="Cardo"/>
                <a:sym typeface="Cardo"/>
              </a:rPr>
              <a:t>Team 121</a:t>
            </a:r>
            <a:endParaRPr b="1" sz="5600">
              <a:solidFill>
                <a:srgbClr val="272727"/>
              </a:solidFill>
              <a:latin typeface="Cardo"/>
              <a:ea typeface="Cardo"/>
              <a:cs typeface="Cardo"/>
              <a:sym typeface="Cardo"/>
            </a:endParaRPr>
          </a:p>
          <a:p>
            <a:pPr indent="0" lvl="0" marL="0" marR="0" rtl="0" algn="ctr">
              <a:lnSpc>
                <a:spcPct val="113008"/>
              </a:lnSpc>
              <a:spcBef>
                <a:spcPts val="0"/>
              </a:spcBef>
              <a:spcAft>
                <a:spcPts val="0"/>
              </a:spcAft>
              <a:buNone/>
            </a:pPr>
            <a:r>
              <a:rPr b="1" lang="en-US" sz="5600">
                <a:solidFill>
                  <a:srgbClr val="272727"/>
                </a:solidFill>
                <a:latin typeface="Cardo"/>
                <a:ea typeface="Cardo"/>
                <a:cs typeface="Cardo"/>
                <a:sym typeface="Cardo"/>
              </a:rPr>
              <a:t>TUT 125</a:t>
            </a:r>
            <a:endParaRPr b="1" sz="5600">
              <a:solidFill>
                <a:srgbClr val="272727"/>
              </a:solidFill>
              <a:latin typeface="Cardo"/>
              <a:ea typeface="Cardo"/>
              <a:cs typeface="Cardo"/>
              <a:sym typeface="Cardo"/>
            </a:endParaRPr>
          </a:p>
        </p:txBody>
      </p:sp>
      <p:cxnSp>
        <p:nvCxnSpPr>
          <p:cNvPr id="123" name="Google Shape;123;p25"/>
          <p:cNvCxnSpPr>
            <a:endCxn id="99" idx="3"/>
          </p:cNvCxnSpPr>
          <p:nvPr/>
        </p:nvCxnSpPr>
        <p:spPr>
          <a:xfrm>
            <a:off x="12391125" y="6791475"/>
            <a:ext cx="5896800" cy="0"/>
          </a:xfrm>
          <a:prstGeom prst="straightConnector1">
            <a:avLst/>
          </a:prstGeom>
          <a:noFill/>
          <a:ln cap="flat" cmpd="sng" w="38100">
            <a:solidFill>
              <a:schemeClr val="dk1"/>
            </a:solidFill>
            <a:prstDash val="solid"/>
            <a:round/>
            <a:headEnd len="med" w="med" type="none"/>
            <a:tailEnd len="med" w="med" type="none"/>
          </a:ln>
        </p:spPr>
      </p:cxnSp>
      <p:sp>
        <p:nvSpPr>
          <p:cNvPr id="124" name="Google Shape;124;p25"/>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1</a:t>
            </a:r>
            <a:endParaRPr b="1" sz="3000">
              <a:solidFill>
                <a:srgbClr val="674EA7"/>
              </a:solidFill>
              <a:latin typeface="Cardo"/>
              <a:ea typeface="Cardo"/>
              <a:cs typeface="Cardo"/>
              <a:sym typeface="Card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357" name="Shape 357"/>
        <p:cNvGrpSpPr/>
        <p:nvPr/>
      </p:nvGrpSpPr>
      <p:grpSpPr>
        <a:xfrm>
          <a:off x="0" y="0"/>
          <a:ext cx="0" cy="0"/>
          <a:chOff x="0" y="0"/>
          <a:chExt cx="0" cy="0"/>
        </a:xfrm>
      </p:grpSpPr>
      <p:grpSp>
        <p:nvGrpSpPr>
          <p:cNvPr id="358" name="Google Shape;358;p34"/>
          <p:cNvGrpSpPr/>
          <p:nvPr/>
        </p:nvGrpSpPr>
        <p:grpSpPr>
          <a:xfrm>
            <a:off x="501070" y="9493156"/>
            <a:ext cx="17286526" cy="192503"/>
            <a:chOff x="0" y="-38100"/>
            <a:chExt cx="4552800" cy="50700"/>
          </a:xfrm>
        </p:grpSpPr>
        <p:sp>
          <p:nvSpPr>
            <p:cNvPr id="359" name="Google Shape;359;p34"/>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60" name="Google Shape;360;p34"/>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1" name="Google Shape;361;p34"/>
          <p:cNvSpPr txBox="1"/>
          <p:nvPr/>
        </p:nvSpPr>
        <p:spPr>
          <a:xfrm>
            <a:off x="13389273" y="8370096"/>
            <a:ext cx="3870000" cy="215400"/>
          </a:xfrm>
          <a:prstGeom prst="rect">
            <a:avLst/>
          </a:prstGeom>
          <a:noFill/>
          <a:ln>
            <a:noFill/>
          </a:ln>
        </p:spPr>
        <p:txBody>
          <a:bodyPr anchorCtr="0" anchor="t" bIns="0" lIns="0" spcFirstLastPara="1" rIns="0" wrap="square" tIns="0">
            <a:spAutoFit/>
          </a:bodyPr>
          <a:lstStyle/>
          <a:p>
            <a:pPr indent="0" lvl="1" marL="0" marR="0" rtl="0" algn="l">
              <a:lnSpc>
                <a:spcPct val="120000"/>
              </a:lnSpc>
              <a:spcBef>
                <a:spcPts val="0"/>
              </a:spcBef>
              <a:spcAft>
                <a:spcPts val="0"/>
              </a:spcAft>
              <a:buNone/>
            </a:pPr>
            <a:r>
              <a:t/>
            </a:r>
            <a:endParaRPr/>
          </a:p>
        </p:txBody>
      </p:sp>
      <p:sp>
        <p:nvSpPr>
          <p:cNvPr id="362" name="Google Shape;362;p34"/>
          <p:cNvSpPr txBox="1"/>
          <p:nvPr/>
        </p:nvSpPr>
        <p:spPr>
          <a:xfrm>
            <a:off x="936975" y="2330300"/>
            <a:ext cx="4984500" cy="8988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SzPts val="1100"/>
              <a:buNone/>
            </a:pPr>
            <a:r>
              <a:t/>
            </a:r>
            <a:endParaRPr b="1" sz="3700"/>
          </a:p>
          <a:p>
            <a:pPr indent="0" lvl="1" marL="0" marR="0" rtl="0" algn="l">
              <a:lnSpc>
                <a:spcPct val="120000"/>
              </a:lnSpc>
              <a:spcBef>
                <a:spcPts val="0"/>
              </a:spcBef>
              <a:spcAft>
                <a:spcPts val="0"/>
              </a:spcAft>
              <a:buNone/>
            </a:pPr>
            <a:r>
              <a:t/>
            </a:r>
            <a:endParaRPr/>
          </a:p>
        </p:txBody>
      </p:sp>
      <p:sp>
        <p:nvSpPr>
          <p:cNvPr id="363" name="Google Shape;363;p34"/>
          <p:cNvSpPr txBox="1"/>
          <p:nvPr/>
        </p:nvSpPr>
        <p:spPr>
          <a:xfrm>
            <a:off x="11132975" y="2330300"/>
            <a:ext cx="6202500" cy="12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5100">
              <a:solidFill>
                <a:schemeClr val="lt1"/>
              </a:solidFill>
              <a:latin typeface="Calibri"/>
              <a:ea typeface="Calibri"/>
              <a:cs typeface="Calibri"/>
              <a:sym typeface="Calibri"/>
            </a:endParaRPr>
          </a:p>
        </p:txBody>
      </p:sp>
      <p:sp>
        <p:nvSpPr>
          <p:cNvPr id="364" name="Google Shape;364;p34"/>
          <p:cNvSpPr txBox="1"/>
          <p:nvPr/>
        </p:nvSpPr>
        <p:spPr>
          <a:xfrm>
            <a:off x="327425" y="2330300"/>
            <a:ext cx="13811400" cy="70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chemeClr val="lt2"/>
              </a:solidFill>
              <a:latin typeface="Cardo"/>
              <a:ea typeface="Cardo"/>
              <a:cs typeface="Cardo"/>
              <a:sym typeface="Cardo"/>
            </a:endParaRPr>
          </a:p>
          <a:p>
            <a:pPr indent="-450850" lvl="0" marL="457200" rtl="0" algn="l">
              <a:spcBef>
                <a:spcPts val="0"/>
              </a:spcBef>
              <a:spcAft>
                <a:spcPts val="0"/>
              </a:spcAft>
              <a:buClr>
                <a:schemeClr val="lt1"/>
              </a:buClr>
              <a:buSzPts val="3500"/>
              <a:buFont typeface="Cardo"/>
              <a:buChar char="●"/>
            </a:pPr>
            <a:r>
              <a:rPr lang="en-US" sz="3900">
                <a:solidFill>
                  <a:schemeClr val="lt1"/>
                </a:solidFill>
                <a:latin typeface="Cardo"/>
                <a:ea typeface="Cardo"/>
                <a:cs typeface="Cardo"/>
                <a:sym typeface="Cardo"/>
              </a:rPr>
              <a:t>Demonstrated thorough understanding of the problem by our team.</a:t>
            </a:r>
            <a:endParaRPr sz="3900">
              <a:solidFill>
                <a:schemeClr val="lt1"/>
              </a:solidFill>
              <a:latin typeface="Cardo"/>
              <a:ea typeface="Cardo"/>
              <a:cs typeface="Cardo"/>
              <a:sym typeface="Cardo"/>
            </a:endParaRPr>
          </a:p>
          <a:p>
            <a:pPr indent="0" lvl="0" marL="0" rtl="0" algn="l">
              <a:spcBef>
                <a:spcPts val="0"/>
              </a:spcBef>
              <a:spcAft>
                <a:spcPts val="0"/>
              </a:spcAft>
              <a:buNone/>
            </a:pPr>
            <a:r>
              <a:t/>
            </a:r>
            <a:endParaRPr sz="3900">
              <a:solidFill>
                <a:schemeClr val="lt1"/>
              </a:solidFill>
              <a:latin typeface="Cardo"/>
              <a:ea typeface="Cardo"/>
              <a:cs typeface="Cardo"/>
              <a:sym typeface="Cardo"/>
            </a:endParaRPr>
          </a:p>
          <a:p>
            <a:pPr indent="-476250" lvl="0" marL="457200" rtl="0" algn="l">
              <a:spcBef>
                <a:spcPts val="0"/>
              </a:spcBef>
              <a:spcAft>
                <a:spcPts val="0"/>
              </a:spcAft>
              <a:buClr>
                <a:schemeClr val="lt1"/>
              </a:buClr>
              <a:buSzPts val="3900"/>
              <a:buFont typeface="Cardo"/>
              <a:buChar char="●"/>
            </a:pPr>
            <a:r>
              <a:rPr lang="en-US" sz="3900">
                <a:solidFill>
                  <a:schemeClr val="lt1"/>
                </a:solidFill>
                <a:latin typeface="Cardo"/>
                <a:ea typeface="Cardo"/>
                <a:cs typeface="Cardo"/>
                <a:sym typeface="Cardo"/>
              </a:rPr>
              <a:t>Identified and confirmed the needs of our client through communication.</a:t>
            </a:r>
            <a:endParaRPr sz="3900">
              <a:solidFill>
                <a:schemeClr val="lt1"/>
              </a:solidFill>
              <a:latin typeface="Cardo"/>
              <a:ea typeface="Cardo"/>
              <a:cs typeface="Cardo"/>
              <a:sym typeface="Cardo"/>
            </a:endParaRPr>
          </a:p>
          <a:p>
            <a:pPr indent="0" lvl="0" marL="0" rtl="0" algn="l">
              <a:spcBef>
                <a:spcPts val="0"/>
              </a:spcBef>
              <a:spcAft>
                <a:spcPts val="0"/>
              </a:spcAft>
              <a:buNone/>
            </a:pPr>
            <a:r>
              <a:t/>
            </a:r>
            <a:endParaRPr sz="3900">
              <a:solidFill>
                <a:schemeClr val="lt1"/>
              </a:solidFill>
              <a:latin typeface="Cardo"/>
              <a:ea typeface="Cardo"/>
              <a:cs typeface="Cardo"/>
              <a:sym typeface="Cardo"/>
            </a:endParaRPr>
          </a:p>
          <a:p>
            <a:pPr indent="-476250" lvl="0" marL="457200" rtl="0" algn="l">
              <a:spcBef>
                <a:spcPts val="0"/>
              </a:spcBef>
              <a:spcAft>
                <a:spcPts val="0"/>
              </a:spcAft>
              <a:buClr>
                <a:schemeClr val="lt1"/>
              </a:buClr>
              <a:buSzPts val="3900"/>
              <a:buFont typeface="Cardo"/>
              <a:buChar char="●"/>
            </a:pPr>
            <a:r>
              <a:rPr lang="en-US" sz="3900">
                <a:solidFill>
                  <a:schemeClr val="lt1"/>
                </a:solidFill>
                <a:latin typeface="Cardo"/>
                <a:ea typeface="Cardo"/>
                <a:cs typeface="Cardo"/>
                <a:sym typeface="Cardo"/>
              </a:rPr>
              <a:t>Explored various design possibilities to find solutions that satisfy the client's requirements and project criteria.</a:t>
            </a:r>
            <a:endParaRPr sz="3900">
              <a:solidFill>
                <a:schemeClr val="lt1"/>
              </a:solidFill>
              <a:latin typeface="Cardo"/>
              <a:ea typeface="Cardo"/>
              <a:cs typeface="Cardo"/>
              <a:sym typeface="Cardo"/>
            </a:endParaRPr>
          </a:p>
          <a:p>
            <a:pPr indent="0" lvl="0" marL="0" rtl="0" algn="l">
              <a:spcBef>
                <a:spcPts val="0"/>
              </a:spcBef>
              <a:spcAft>
                <a:spcPts val="0"/>
              </a:spcAft>
              <a:buNone/>
            </a:pPr>
            <a:r>
              <a:t/>
            </a:r>
            <a:endParaRPr sz="3600">
              <a:solidFill>
                <a:schemeClr val="lt2"/>
              </a:solidFill>
              <a:latin typeface="Cardo"/>
              <a:ea typeface="Cardo"/>
              <a:cs typeface="Cardo"/>
              <a:sym typeface="Cardo"/>
            </a:endParaRPr>
          </a:p>
          <a:p>
            <a:pPr indent="0" lvl="0" marL="0" rtl="0" algn="l">
              <a:spcBef>
                <a:spcPts val="0"/>
              </a:spcBef>
              <a:spcAft>
                <a:spcPts val="0"/>
              </a:spcAft>
              <a:buNone/>
            </a:pPr>
            <a:r>
              <a:t/>
            </a:r>
            <a:endParaRPr sz="3600">
              <a:solidFill>
                <a:schemeClr val="lt2"/>
              </a:solidFill>
              <a:latin typeface="Cardo"/>
              <a:ea typeface="Cardo"/>
              <a:cs typeface="Cardo"/>
              <a:sym typeface="Cardo"/>
            </a:endParaRPr>
          </a:p>
        </p:txBody>
      </p:sp>
      <p:grpSp>
        <p:nvGrpSpPr>
          <p:cNvPr id="365" name="Google Shape;365;p34"/>
          <p:cNvGrpSpPr/>
          <p:nvPr/>
        </p:nvGrpSpPr>
        <p:grpSpPr>
          <a:xfrm>
            <a:off x="501075" y="380702"/>
            <a:ext cx="6341595" cy="192498"/>
            <a:chOff x="0" y="-38100"/>
            <a:chExt cx="4552800" cy="50700"/>
          </a:xfrm>
        </p:grpSpPr>
        <p:sp>
          <p:nvSpPr>
            <p:cNvPr id="366" name="Google Shape;366;p34"/>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67" name="Google Shape;367;p34"/>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8" name="Google Shape;368;p34"/>
          <p:cNvSpPr txBox="1"/>
          <p:nvPr/>
        </p:nvSpPr>
        <p:spPr>
          <a:xfrm>
            <a:off x="2892775" y="122200"/>
            <a:ext cx="12572700" cy="861900"/>
          </a:xfrm>
          <a:prstGeom prst="rect">
            <a:avLst/>
          </a:prstGeom>
          <a:noFill/>
          <a:ln>
            <a:noFill/>
          </a:ln>
        </p:spPr>
        <p:txBody>
          <a:bodyPr anchorCtr="0" anchor="t" bIns="0" lIns="0" spcFirstLastPara="1" rIns="0" wrap="square" tIns="0">
            <a:spAutoFit/>
          </a:bodyPr>
          <a:lstStyle/>
          <a:p>
            <a:pPr indent="0" lvl="0" marL="0" rtl="0" algn="ctr">
              <a:lnSpc>
                <a:spcPct val="116005"/>
              </a:lnSpc>
              <a:spcBef>
                <a:spcPts val="0"/>
              </a:spcBef>
              <a:spcAft>
                <a:spcPts val="0"/>
              </a:spcAft>
              <a:buSzPts val="1100"/>
              <a:buNone/>
            </a:pPr>
            <a:r>
              <a:rPr b="1" lang="en-US" sz="5600">
                <a:solidFill>
                  <a:srgbClr val="5E8594"/>
                </a:solidFill>
                <a:latin typeface="Cardo"/>
                <a:ea typeface="Cardo"/>
                <a:cs typeface="Cardo"/>
                <a:sym typeface="Cardo"/>
              </a:rPr>
              <a:t>Conclusion</a:t>
            </a:r>
            <a:endParaRPr b="1" sz="5600">
              <a:solidFill>
                <a:srgbClr val="5E8594"/>
              </a:solidFill>
              <a:latin typeface="Cardo"/>
              <a:ea typeface="Cardo"/>
              <a:cs typeface="Cardo"/>
              <a:sym typeface="Cardo"/>
            </a:endParaRPr>
          </a:p>
        </p:txBody>
      </p:sp>
      <p:grpSp>
        <p:nvGrpSpPr>
          <p:cNvPr id="369" name="Google Shape;369;p34"/>
          <p:cNvGrpSpPr/>
          <p:nvPr/>
        </p:nvGrpSpPr>
        <p:grpSpPr>
          <a:xfrm>
            <a:off x="11467571" y="380702"/>
            <a:ext cx="6341595" cy="192498"/>
            <a:chOff x="0" y="-38100"/>
            <a:chExt cx="4552800" cy="50700"/>
          </a:xfrm>
        </p:grpSpPr>
        <p:sp>
          <p:nvSpPr>
            <p:cNvPr id="370" name="Google Shape;370;p34"/>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71" name="Google Shape;371;p34"/>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2" name="Google Shape;372;p34"/>
          <p:cNvSpPr txBox="1"/>
          <p:nvPr/>
        </p:nvSpPr>
        <p:spPr>
          <a:xfrm>
            <a:off x="501075" y="0"/>
            <a:ext cx="3000000" cy="600300"/>
          </a:xfrm>
          <a:prstGeom prst="rect">
            <a:avLst/>
          </a:prstGeom>
          <a:noFill/>
          <a:ln>
            <a:noFill/>
          </a:ln>
        </p:spPr>
        <p:txBody>
          <a:bodyPr anchorCtr="0" anchor="t" bIns="91425" lIns="91425" spcFirstLastPara="1" rIns="91425" wrap="square" tIns="91425">
            <a:spAutoFit/>
          </a:bodyPr>
          <a:lstStyle/>
          <a:p>
            <a:pPr indent="0" lvl="0" marL="0" rtl="0" algn="ctr">
              <a:lnSpc>
                <a:spcPct val="106000"/>
              </a:lnSpc>
              <a:spcBef>
                <a:spcPts val="0"/>
              </a:spcBef>
              <a:spcAft>
                <a:spcPts val="0"/>
              </a:spcAft>
              <a:buNone/>
            </a:pPr>
            <a:r>
              <a:rPr lang="en-US" sz="2700">
                <a:latin typeface="Cardo"/>
                <a:ea typeface="Cardo"/>
                <a:cs typeface="Cardo"/>
                <a:sym typeface="Cardo"/>
              </a:rPr>
              <a:t>Youssef Bayoudh</a:t>
            </a:r>
            <a:endParaRPr sz="2700">
              <a:latin typeface="Cardo"/>
              <a:ea typeface="Cardo"/>
              <a:cs typeface="Cardo"/>
              <a:sym typeface="Cardo"/>
            </a:endParaRPr>
          </a:p>
        </p:txBody>
      </p:sp>
      <p:sp>
        <p:nvSpPr>
          <p:cNvPr id="373" name="Google Shape;373;p34"/>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9</a:t>
            </a:r>
            <a:endParaRPr b="1" sz="3000">
              <a:solidFill>
                <a:srgbClr val="674EA7"/>
              </a:solidFill>
              <a:latin typeface="Cardo"/>
              <a:ea typeface="Cardo"/>
              <a:cs typeface="Cardo"/>
              <a:sym typeface="Card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AEB8"/>
        </a:solidFill>
      </p:bgPr>
    </p:bg>
    <p:spTree>
      <p:nvGrpSpPr>
        <p:cNvPr id="377" name="Shape 377"/>
        <p:cNvGrpSpPr/>
        <p:nvPr/>
      </p:nvGrpSpPr>
      <p:grpSpPr>
        <a:xfrm>
          <a:off x="0" y="0"/>
          <a:ext cx="0" cy="0"/>
          <a:chOff x="0" y="0"/>
          <a:chExt cx="0" cy="0"/>
        </a:xfrm>
      </p:grpSpPr>
      <p:grpSp>
        <p:nvGrpSpPr>
          <p:cNvPr id="378" name="Google Shape;378;p35"/>
          <p:cNvGrpSpPr/>
          <p:nvPr/>
        </p:nvGrpSpPr>
        <p:grpSpPr>
          <a:xfrm>
            <a:off x="501070" y="380695"/>
            <a:ext cx="17286526" cy="192503"/>
            <a:chOff x="0" y="-38100"/>
            <a:chExt cx="4552800" cy="50700"/>
          </a:xfrm>
        </p:grpSpPr>
        <p:sp>
          <p:nvSpPr>
            <p:cNvPr id="379" name="Google Shape;379;p35"/>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F5F5F5"/>
            </a:solidFill>
            <a:ln>
              <a:noFill/>
            </a:ln>
          </p:spPr>
        </p:sp>
        <p:sp>
          <p:nvSpPr>
            <p:cNvPr id="380" name="Google Shape;380;p35"/>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1" name="Google Shape;381;p35"/>
          <p:cNvSpPr txBox="1"/>
          <p:nvPr/>
        </p:nvSpPr>
        <p:spPr>
          <a:xfrm>
            <a:off x="660109" y="2641375"/>
            <a:ext cx="16831200" cy="6778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2400">
                <a:latin typeface="Cardo"/>
                <a:ea typeface="Cardo"/>
                <a:cs typeface="Cardo"/>
                <a:sym typeface="Cardo"/>
              </a:rPr>
              <a:t>[ 1] "Report on Student Health and Well-Being - University of Toronto," University of Toronto Provost. Accessed: February 16, 2024. [Online]. Available: </a:t>
            </a:r>
            <a:r>
              <a:rPr lang="en-US" sz="2400" u="sng">
                <a:solidFill>
                  <a:srgbClr val="1155CC"/>
                </a:solidFill>
                <a:latin typeface="Cardo"/>
                <a:ea typeface="Cardo"/>
                <a:cs typeface="Cardo"/>
                <a:sym typeface="Cardo"/>
                <a:hlinkClick r:id="rId3">
                  <a:extLst>
                    <a:ext uri="{A12FA001-AC4F-418D-AE19-62706E023703}">
                      <ahyp:hlinkClr val="tx"/>
                    </a:ext>
                  </a:extLst>
                </a:hlinkClick>
              </a:rPr>
              <a:t>https://www.provost.utoronto.ca/wp-content/uploads/sites/155/2018/03/Report-on-Student-Health-Well-Being.pdf</a:t>
            </a:r>
            <a:endParaRPr sz="2400">
              <a:latin typeface="Cardo"/>
              <a:ea typeface="Cardo"/>
              <a:cs typeface="Cardo"/>
              <a:sym typeface="Cardo"/>
            </a:endParaRPr>
          </a:p>
          <a:p>
            <a:pPr indent="0" lvl="0" marL="0" rtl="0" algn="l">
              <a:lnSpc>
                <a:spcPct val="115000"/>
              </a:lnSpc>
              <a:spcBef>
                <a:spcPts val="0"/>
              </a:spcBef>
              <a:spcAft>
                <a:spcPts val="0"/>
              </a:spcAft>
              <a:buNone/>
            </a:pPr>
            <a:r>
              <a:rPr lang="en-US" sz="2400">
                <a:latin typeface="Cardo"/>
                <a:ea typeface="Cardo"/>
                <a:cs typeface="Cardo"/>
                <a:sym typeface="Cardo"/>
              </a:rPr>
              <a:t>[2] D. Alayon, "Biomimicry: Innovation Inspired by Nature," Future Today, Accessed: March 12, 2024. [Online]. Available:</a:t>
            </a:r>
            <a:r>
              <a:rPr lang="en-US" sz="2400">
                <a:uFill>
                  <a:noFill/>
                </a:uFill>
                <a:latin typeface="Cardo"/>
                <a:ea typeface="Cardo"/>
                <a:cs typeface="Cardo"/>
                <a:sym typeface="Cardo"/>
                <a:hlinkClick r:id="rId4"/>
              </a:rPr>
              <a:t> </a:t>
            </a:r>
            <a:r>
              <a:rPr lang="en-US" sz="2400" u="sng">
                <a:solidFill>
                  <a:srgbClr val="1155CC"/>
                </a:solidFill>
                <a:latin typeface="Cardo"/>
                <a:ea typeface="Cardo"/>
                <a:cs typeface="Cardo"/>
                <a:sym typeface="Cardo"/>
                <a:hlinkClick r:id="rId5">
                  <a:extLst>
                    <a:ext uri="{A12FA001-AC4F-418D-AE19-62706E023703}">
                      <ahyp:hlinkClr val="tx"/>
                    </a:ext>
                  </a:extLst>
                </a:hlinkClick>
              </a:rPr>
              <a:t>https://medium.com/future-today/biomimicry-innovation-inspired-by-nature-44825c76a852</a:t>
            </a:r>
            <a:endParaRPr sz="2400">
              <a:latin typeface="Cardo"/>
              <a:ea typeface="Cardo"/>
              <a:cs typeface="Cardo"/>
              <a:sym typeface="Cardo"/>
            </a:endParaRPr>
          </a:p>
          <a:p>
            <a:pPr indent="0" lvl="0" marL="0" rtl="0" algn="l">
              <a:lnSpc>
                <a:spcPct val="115000"/>
              </a:lnSpc>
              <a:spcBef>
                <a:spcPts val="0"/>
              </a:spcBef>
              <a:spcAft>
                <a:spcPts val="0"/>
              </a:spcAft>
              <a:buNone/>
            </a:pPr>
            <a:r>
              <a:rPr lang="en-US" sz="2400">
                <a:latin typeface="Cardo"/>
                <a:ea typeface="Cardo"/>
                <a:cs typeface="Cardo"/>
                <a:sym typeface="Cardo"/>
              </a:rPr>
              <a:t>[3] "ChatGPT Logo PNG," FreePNGLogo.com. Accessed: March 12, 2024. Available:</a:t>
            </a:r>
            <a:r>
              <a:rPr lang="en-US" sz="2400">
                <a:uFill>
                  <a:noFill/>
                </a:uFill>
                <a:latin typeface="Cardo"/>
                <a:ea typeface="Cardo"/>
                <a:cs typeface="Cardo"/>
                <a:sym typeface="Cardo"/>
                <a:hlinkClick r:id="rId6"/>
              </a:rPr>
              <a:t> </a:t>
            </a:r>
            <a:r>
              <a:rPr lang="en-US" sz="2400" u="sng">
                <a:solidFill>
                  <a:srgbClr val="1155CC"/>
                </a:solidFill>
                <a:latin typeface="Cardo"/>
                <a:ea typeface="Cardo"/>
                <a:cs typeface="Cardo"/>
                <a:sym typeface="Cardo"/>
                <a:hlinkClick r:id="rId7">
                  <a:extLst>
                    <a:ext uri="{A12FA001-AC4F-418D-AE19-62706E023703}">
                      <ahyp:hlinkClr val="tx"/>
                    </a:ext>
                  </a:extLst>
                </a:hlinkClick>
              </a:rPr>
              <a:t>https://freepnglogo.com/chatgpt-logo-png</a:t>
            </a:r>
            <a:endParaRPr sz="2400">
              <a:latin typeface="Cardo"/>
              <a:ea typeface="Cardo"/>
              <a:cs typeface="Cardo"/>
              <a:sym typeface="Cardo"/>
            </a:endParaRPr>
          </a:p>
          <a:p>
            <a:pPr indent="0" lvl="0" marL="0" rtl="0" algn="l">
              <a:lnSpc>
                <a:spcPct val="115000"/>
              </a:lnSpc>
              <a:spcBef>
                <a:spcPts val="0"/>
              </a:spcBef>
              <a:spcAft>
                <a:spcPts val="0"/>
              </a:spcAft>
              <a:buNone/>
            </a:pPr>
            <a:r>
              <a:rPr lang="en-US" sz="2400">
                <a:latin typeface="Cardo"/>
                <a:ea typeface="Cardo"/>
                <a:cs typeface="Cardo"/>
                <a:sym typeface="Cardo"/>
              </a:rPr>
              <a:t>[4] "Brainstorming PNG Images," Vecteezy. Accessed: March 12, 2024. Available:</a:t>
            </a:r>
            <a:r>
              <a:rPr lang="en-US" sz="2400">
                <a:uFill>
                  <a:noFill/>
                </a:uFill>
                <a:latin typeface="Cardo"/>
                <a:ea typeface="Cardo"/>
                <a:cs typeface="Cardo"/>
                <a:sym typeface="Cardo"/>
                <a:hlinkClick r:id="rId8"/>
              </a:rPr>
              <a:t> </a:t>
            </a:r>
            <a:r>
              <a:rPr lang="en-US" sz="2400" u="sng">
                <a:solidFill>
                  <a:srgbClr val="1155CC"/>
                </a:solidFill>
                <a:latin typeface="Cardo"/>
                <a:ea typeface="Cardo"/>
                <a:cs typeface="Cardo"/>
                <a:sym typeface="Cardo"/>
                <a:hlinkClick r:id="rId9">
                  <a:extLst>
                    <a:ext uri="{A12FA001-AC4F-418D-AE19-62706E023703}">
                      <ahyp:hlinkClr val="tx"/>
                    </a:ext>
                  </a:extLst>
                </a:hlinkClick>
              </a:rPr>
              <a:t>https://www.vecteezy.com/free-png/brainstorming</a:t>
            </a:r>
            <a:endParaRPr sz="2400">
              <a:latin typeface="Cardo"/>
              <a:ea typeface="Cardo"/>
              <a:cs typeface="Cardo"/>
              <a:sym typeface="Cardo"/>
            </a:endParaRPr>
          </a:p>
          <a:p>
            <a:pPr indent="0" lvl="0" marL="0" rtl="0" algn="l">
              <a:lnSpc>
                <a:spcPct val="115000"/>
              </a:lnSpc>
              <a:spcBef>
                <a:spcPts val="0"/>
              </a:spcBef>
              <a:spcAft>
                <a:spcPts val="0"/>
              </a:spcAft>
              <a:buNone/>
            </a:pPr>
            <a:r>
              <a:rPr lang="en-US" sz="2400">
                <a:latin typeface="Cardo"/>
                <a:ea typeface="Cardo"/>
                <a:cs typeface="Cardo"/>
                <a:sym typeface="Cardo"/>
              </a:rPr>
              <a:t>[5] Pinterest. "Pin." Accessed: March 12, 2024. Available:</a:t>
            </a:r>
            <a:r>
              <a:rPr lang="en-US" sz="2400">
                <a:uFill>
                  <a:noFill/>
                </a:uFill>
                <a:latin typeface="Cardo"/>
                <a:ea typeface="Cardo"/>
                <a:cs typeface="Cardo"/>
                <a:sym typeface="Cardo"/>
                <a:hlinkClick r:id="rId10"/>
              </a:rPr>
              <a:t> </a:t>
            </a:r>
            <a:r>
              <a:rPr lang="en-US" sz="2400" u="sng">
                <a:solidFill>
                  <a:srgbClr val="1155CC"/>
                </a:solidFill>
                <a:latin typeface="Cardo"/>
                <a:ea typeface="Cardo"/>
                <a:cs typeface="Cardo"/>
                <a:sym typeface="Cardo"/>
                <a:hlinkClick r:id="rId11">
                  <a:extLst>
                    <a:ext uri="{A12FA001-AC4F-418D-AE19-62706E023703}">
                      <ahyp:hlinkClr val="tx"/>
                    </a:ext>
                  </a:extLst>
                </a:hlinkClick>
              </a:rPr>
              <a:t>https://www.pinterest.com/pin/stars--345580971390946882/</a:t>
            </a:r>
            <a:endParaRPr sz="2400" u="sng">
              <a:solidFill>
                <a:srgbClr val="1155CC"/>
              </a:solidFill>
              <a:latin typeface="Cardo"/>
              <a:ea typeface="Cardo"/>
              <a:cs typeface="Cardo"/>
              <a:sym typeface="Cardo"/>
            </a:endParaRPr>
          </a:p>
          <a:p>
            <a:pPr indent="0" lvl="0" marL="0" rtl="0" algn="l">
              <a:spcBef>
                <a:spcPts val="0"/>
              </a:spcBef>
              <a:spcAft>
                <a:spcPts val="0"/>
              </a:spcAft>
              <a:buNone/>
            </a:pPr>
            <a:r>
              <a:rPr lang="en-US" sz="2400">
                <a:latin typeface="Cardo"/>
                <a:ea typeface="Cardo"/>
                <a:cs typeface="Cardo"/>
                <a:sym typeface="Cardo"/>
              </a:rPr>
              <a:t>[6] "Benchmark PNG Images," PNGTree. Accessed: March 12, 2024. Available:</a:t>
            </a:r>
            <a:r>
              <a:rPr lang="en-US" sz="2400">
                <a:uFill>
                  <a:noFill/>
                </a:uFill>
                <a:latin typeface="Cardo"/>
                <a:ea typeface="Cardo"/>
                <a:cs typeface="Cardo"/>
                <a:sym typeface="Cardo"/>
                <a:hlinkClick r:id="rId12"/>
              </a:rPr>
              <a:t> </a:t>
            </a:r>
            <a:r>
              <a:rPr lang="en-US" sz="2400" u="sng">
                <a:solidFill>
                  <a:srgbClr val="1155CC"/>
                </a:solidFill>
                <a:latin typeface="Cardo"/>
                <a:ea typeface="Cardo"/>
                <a:cs typeface="Cardo"/>
                <a:sym typeface="Cardo"/>
                <a:hlinkClick r:id="rId13">
                  <a:extLst>
                    <a:ext uri="{A12FA001-AC4F-418D-AE19-62706E023703}">
                      <ahyp:hlinkClr val="tx"/>
                    </a:ext>
                  </a:extLst>
                </a:hlinkClick>
              </a:rPr>
              <a:t>https://pngtree.com/free-png-vectors/benchmark</a:t>
            </a:r>
            <a:endParaRPr sz="2400" u="sng">
              <a:solidFill>
                <a:srgbClr val="1155CC"/>
              </a:solidFill>
              <a:latin typeface="Cardo"/>
              <a:ea typeface="Cardo"/>
              <a:cs typeface="Cardo"/>
              <a:sym typeface="Cardo"/>
            </a:endParaRPr>
          </a:p>
          <a:p>
            <a:pPr indent="0" lvl="0" marL="0" rtl="0" algn="l">
              <a:spcBef>
                <a:spcPts val="0"/>
              </a:spcBef>
              <a:spcAft>
                <a:spcPts val="0"/>
              </a:spcAft>
              <a:buNone/>
            </a:pPr>
            <a:r>
              <a:rPr lang="en-US" sz="2400">
                <a:latin typeface="Cardo"/>
                <a:ea typeface="Cardo"/>
                <a:cs typeface="Cardo"/>
                <a:sym typeface="Cardo"/>
              </a:rPr>
              <a:t>[7] Chestnut Residence - University of Toronto. Accessed: March 12, 2024. Available:</a:t>
            </a:r>
            <a:r>
              <a:rPr lang="en-US" sz="2400">
                <a:uFill>
                  <a:noFill/>
                </a:uFill>
                <a:latin typeface="Cardo"/>
                <a:ea typeface="Cardo"/>
                <a:cs typeface="Cardo"/>
                <a:sym typeface="Cardo"/>
                <a:hlinkClick r:id="rId14"/>
              </a:rPr>
              <a:t> </a:t>
            </a:r>
            <a:r>
              <a:rPr lang="en-US" sz="2400" u="sng">
                <a:solidFill>
                  <a:srgbClr val="1155CC"/>
                </a:solidFill>
                <a:latin typeface="Cardo"/>
                <a:ea typeface="Cardo"/>
                <a:cs typeface="Cardo"/>
                <a:sym typeface="Cardo"/>
                <a:hlinkClick r:id="rId15">
                  <a:extLst>
                    <a:ext uri="{A12FA001-AC4F-418D-AE19-62706E023703}">
                      <ahyp:hlinkClr val="tx"/>
                    </a:ext>
                  </a:extLst>
                </a:hlinkClick>
              </a:rPr>
              <a:t>https://chestnut.utoronto.ca/</a:t>
            </a:r>
            <a:endParaRPr sz="2400" u="sng">
              <a:solidFill>
                <a:srgbClr val="1155CC"/>
              </a:solidFill>
              <a:latin typeface="Cardo"/>
              <a:ea typeface="Cardo"/>
              <a:cs typeface="Cardo"/>
              <a:sym typeface="Cardo"/>
            </a:endParaRPr>
          </a:p>
          <a:p>
            <a:pPr indent="0" lvl="0" marL="0" rtl="0" algn="l">
              <a:spcBef>
                <a:spcPts val="0"/>
              </a:spcBef>
              <a:spcAft>
                <a:spcPts val="0"/>
              </a:spcAft>
              <a:buNone/>
            </a:pPr>
            <a:r>
              <a:rPr lang="en-US" sz="2400">
                <a:latin typeface="Cardo"/>
                <a:ea typeface="Cardo"/>
                <a:cs typeface="Cardo"/>
                <a:sym typeface="Cardo"/>
              </a:rPr>
              <a:t>[8] "Product Details," ilovenisvs.live. Accessed: March 12, 2024. Available:</a:t>
            </a:r>
            <a:r>
              <a:rPr lang="en-US" sz="2400">
                <a:uFill>
                  <a:noFill/>
                </a:uFill>
                <a:latin typeface="Cardo"/>
                <a:ea typeface="Cardo"/>
                <a:cs typeface="Cardo"/>
                <a:sym typeface="Cardo"/>
                <a:hlinkClick r:id="rId16"/>
              </a:rPr>
              <a:t> </a:t>
            </a:r>
            <a:r>
              <a:rPr lang="en-US" sz="2400" u="sng">
                <a:solidFill>
                  <a:srgbClr val="1155CC"/>
                </a:solidFill>
                <a:latin typeface="Cardo"/>
                <a:ea typeface="Cardo"/>
                <a:cs typeface="Cardo"/>
                <a:sym typeface="Cardo"/>
                <a:hlinkClick r:id="rId17">
                  <a:extLst>
                    <a:ext uri="{A12FA001-AC4F-418D-AE19-62706E023703}">
                      <ahyp:hlinkClr val="tx"/>
                    </a:ext>
                  </a:extLst>
                </a:hlinkClick>
              </a:rPr>
              <a:t>https://ilovenisvs.live/product_details/34002079.html</a:t>
            </a:r>
            <a:endParaRPr sz="2400" u="sng">
              <a:solidFill>
                <a:srgbClr val="1155CC"/>
              </a:solidFill>
              <a:latin typeface="Cardo"/>
              <a:ea typeface="Cardo"/>
              <a:cs typeface="Cardo"/>
              <a:sym typeface="Cardo"/>
            </a:endParaRPr>
          </a:p>
          <a:p>
            <a:pPr indent="0" lvl="0" marL="0" rtl="0" algn="l">
              <a:spcBef>
                <a:spcPts val="0"/>
              </a:spcBef>
              <a:spcAft>
                <a:spcPts val="0"/>
              </a:spcAft>
              <a:buNone/>
            </a:pPr>
            <a:r>
              <a:rPr lang="en-US" sz="2400">
                <a:latin typeface="Cardo"/>
                <a:ea typeface="Cardo"/>
                <a:cs typeface="Cardo"/>
                <a:sym typeface="Cardo"/>
              </a:rPr>
              <a:t>[9] "Custom Logo Stress Ball," Media Monkey Marketing. Accessed: March 12, 2024. Available:</a:t>
            </a:r>
            <a:r>
              <a:rPr lang="en-US" sz="2400">
                <a:uFill>
                  <a:noFill/>
                </a:uFill>
                <a:latin typeface="Cardo"/>
                <a:ea typeface="Cardo"/>
                <a:cs typeface="Cardo"/>
                <a:sym typeface="Cardo"/>
                <a:hlinkClick r:id="rId18"/>
              </a:rPr>
              <a:t> </a:t>
            </a:r>
            <a:r>
              <a:rPr lang="en-US" sz="2400" u="sng">
                <a:solidFill>
                  <a:srgbClr val="1155CC"/>
                </a:solidFill>
                <a:latin typeface="Cardo"/>
                <a:ea typeface="Cardo"/>
                <a:cs typeface="Cardo"/>
                <a:sym typeface="Cardo"/>
                <a:hlinkClick r:id="rId19">
                  <a:extLst>
                    <a:ext uri="{A12FA001-AC4F-418D-AE19-62706E023703}">
                      <ahyp:hlinkClr val="tx"/>
                    </a:ext>
                  </a:extLst>
                </a:hlinkClick>
              </a:rPr>
              <a:t>https://mediamonkeymarketing.com/product/custom-logo-stress-ball/</a:t>
            </a:r>
            <a:endParaRPr sz="2400" u="sng">
              <a:solidFill>
                <a:srgbClr val="1155CC"/>
              </a:solidFill>
              <a:latin typeface="Cardo"/>
              <a:ea typeface="Cardo"/>
              <a:cs typeface="Cardo"/>
              <a:sym typeface="Cardo"/>
            </a:endParaRPr>
          </a:p>
          <a:p>
            <a:pPr indent="0" lvl="0" marL="0" rtl="0" algn="l">
              <a:spcBef>
                <a:spcPts val="0"/>
              </a:spcBef>
              <a:spcAft>
                <a:spcPts val="0"/>
              </a:spcAft>
              <a:buNone/>
            </a:pPr>
            <a:r>
              <a:rPr lang="en-US" sz="2400">
                <a:latin typeface="Cardo"/>
                <a:ea typeface="Cardo"/>
                <a:cs typeface="Cardo"/>
                <a:sym typeface="Cardo"/>
              </a:rPr>
              <a:t>[10] "Digital Art Icon," Flaticon. Accessed: March 12, 2024. Available:</a:t>
            </a:r>
            <a:r>
              <a:rPr lang="en-US" sz="2400">
                <a:uFill>
                  <a:noFill/>
                </a:uFill>
                <a:latin typeface="Cardo"/>
                <a:ea typeface="Cardo"/>
                <a:cs typeface="Cardo"/>
                <a:sym typeface="Cardo"/>
                <a:hlinkClick r:id="rId20"/>
              </a:rPr>
              <a:t> </a:t>
            </a:r>
            <a:r>
              <a:rPr lang="en-US" sz="2400" u="sng">
                <a:solidFill>
                  <a:srgbClr val="1155CC"/>
                </a:solidFill>
                <a:latin typeface="Cardo"/>
                <a:ea typeface="Cardo"/>
                <a:cs typeface="Cardo"/>
                <a:sym typeface="Cardo"/>
                <a:hlinkClick r:id="rId21">
                  <a:extLst>
                    <a:ext uri="{A12FA001-AC4F-418D-AE19-62706E023703}">
                      <ahyp:hlinkClr val="tx"/>
                    </a:ext>
                  </a:extLst>
                </a:hlinkClick>
              </a:rPr>
              <a:t>https://www.flaticon.com/free-icon/digital-art_2006650</a:t>
            </a:r>
            <a:endParaRPr sz="2400">
              <a:latin typeface="Cardo"/>
              <a:ea typeface="Cardo"/>
              <a:cs typeface="Cardo"/>
              <a:sym typeface="Cardo"/>
            </a:endParaRPr>
          </a:p>
          <a:p>
            <a:pPr indent="0" lvl="0" marL="0" rtl="0" algn="l">
              <a:spcBef>
                <a:spcPts val="0"/>
              </a:spcBef>
              <a:spcAft>
                <a:spcPts val="0"/>
              </a:spcAft>
              <a:buNone/>
            </a:pPr>
            <a:r>
              <a:rPr lang="en-US" sz="2400">
                <a:latin typeface="Cardo"/>
                <a:ea typeface="Cardo"/>
                <a:cs typeface="Cardo"/>
                <a:sym typeface="Cardo"/>
              </a:rPr>
              <a:t>[11] "Image," pngimg.com. Accessed: March 12, 2024. Available:</a:t>
            </a:r>
            <a:r>
              <a:rPr lang="en-US" sz="2400">
                <a:uFill>
                  <a:noFill/>
                </a:uFill>
                <a:latin typeface="Cardo"/>
                <a:ea typeface="Cardo"/>
                <a:cs typeface="Cardo"/>
                <a:sym typeface="Cardo"/>
                <a:hlinkClick r:id="rId22"/>
              </a:rPr>
              <a:t> </a:t>
            </a:r>
            <a:r>
              <a:rPr lang="en-US" sz="2400" u="sng">
                <a:solidFill>
                  <a:srgbClr val="1155CC"/>
                </a:solidFill>
                <a:latin typeface="Cardo"/>
                <a:ea typeface="Cardo"/>
                <a:cs typeface="Cardo"/>
                <a:sym typeface="Cardo"/>
                <a:hlinkClick r:id="rId23">
                  <a:extLst>
                    <a:ext uri="{A12FA001-AC4F-418D-AE19-62706E023703}">
                      <ahyp:hlinkClr val="tx"/>
                    </a:ext>
                  </a:extLst>
                </a:hlinkClick>
              </a:rPr>
              <a:t>https://pngimg.com/image/6408</a:t>
            </a:r>
            <a:r>
              <a:rPr lang="en-US" sz="2400" u="sng">
                <a:solidFill>
                  <a:srgbClr val="1155CC"/>
                </a:solidFill>
                <a:latin typeface="Cardo"/>
                <a:ea typeface="Cardo"/>
                <a:cs typeface="Cardo"/>
                <a:sym typeface="Cardo"/>
              </a:rPr>
              <a:t>2</a:t>
            </a:r>
            <a:endParaRPr sz="2400" u="sng">
              <a:solidFill>
                <a:srgbClr val="1155CC"/>
              </a:solidFill>
              <a:latin typeface="Cardo"/>
              <a:ea typeface="Cardo"/>
              <a:cs typeface="Cardo"/>
              <a:sym typeface="Cardo"/>
            </a:endParaRPr>
          </a:p>
          <a:p>
            <a:pPr indent="0" lvl="0" marL="0" marR="0" rtl="0" algn="l">
              <a:lnSpc>
                <a:spcPct val="120000"/>
              </a:lnSpc>
              <a:spcBef>
                <a:spcPts val="0"/>
              </a:spcBef>
              <a:spcAft>
                <a:spcPts val="0"/>
              </a:spcAft>
              <a:buNone/>
            </a:pPr>
            <a:r>
              <a:t/>
            </a:r>
            <a:endParaRPr sz="2400">
              <a:latin typeface="Cardo"/>
              <a:ea typeface="Cardo"/>
              <a:cs typeface="Cardo"/>
              <a:sym typeface="Cardo"/>
            </a:endParaRPr>
          </a:p>
        </p:txBody>
      </p:sp>
      <p:sp>
        <p:nvSpPr>
          <p:cNvPr id="382" name="Google Shape;382;p35"/>
          <p:cNvSpPr txBox="1"/>
          <p:nvPr/>
        </p:nvSpPr>
        <p:spPr>
          <a:xfrm>
            <a:off x="278740" y="489995"/>
            <a:ext cx="17731200" cy="2337300"/>
          </a:xfrm>
          <a:prstGeom prst="rect">
            <a:avLst/>
          </a:prstGeom>
          <a:noFill/>
          <a:ln>
            <a:noFill/>
          </a:ln>
        </p:spPr>
        <p:txBody>
          <a:bodyPr anchorCtr="0" anchor="t" bIns="0" lIns="0" spcFirstLastPara="1" rIns="0" wrap="square" tIns="0">
            <a:spAutoFit/>
          </a:bodyPr>
          <a:lstStyle/>
          <a:p>
            <a:pPr indent="0" lvl="0" marL="0" marR="0" rtl="0" algn="ctr">
              <a:lnSpc>
                <a:spcPct val="116003"/>
              </a:lnSpc>
              <a:spcBef>
                <a:spcPts val="0"/>
              </a:spcBef>
              <a:spcAft>
                <a:spcPts val="0"/>
              </a:spcAft>
              <a:buNone/>
            </a:pPr>
            <a:r>
              <a:rPr lang="en-US" sz="15184">
                <a:solidFill>
                  <a:srgbClr val="EEEDEA"/>
                </a:solidFill>
                <a:latin typeface="Cardo"/>
                <a:ea typeface="Cardo"/>
                <a:cs typeface="Cardo"/>
                <a:sym typeface="Cardo"/>
              </a:rPr>
              <a:t>REFERENCES</a:t>
            </a:r>
            <a:endParaRPr/>
          </a:p>
        </p:txBody>
      </p:sp>
      <p:grpSp>
        <p:nvGrpSpPr>
          <p:cNvPr id="383" name="Google Shape;383;p35"/>
          <p:cNvGrpSpPr/>
          <p:nvPr/>
        </p:nvGrpSpPr>
        <p:grpSpPr>
          <a:xfrm>
            <a:off x="501070" y="9569356"/>
            <a:ext cx="17286526" cy="192503"/>
            <a:chOff x="0" y="-38100"/>
            <a:chExt cx="4552800" cy="50700"/>
          </a:xfrm>
        </p:grpSpPr>
        <p:sp>
          <p:nvSpPr>
            <p:cNvPr id="384" name="Google Shape;384;p35"/>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F5F5F5"/>
            </a:solidFill>
            <a:ln>
              <a:noFill/>
            </a:ln>
          </p:spPr>
        </p:sp>
        <p:sp>
          <p:nvSpPr>
            <p:cNvPr id="385" name="Google Shape;385;p35"/>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6" name="Google Shape;386;p35"/>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10</a:t>
            </a:r>
            <a:endParaRPr b="1" sz="3000">
              <a:solidFill>
                <a:srgbClr val="674EA7"/>
              </a:solidFill>
              <a:latin typeface="Cardo"/>
              <a:ea typeface="Cardo"/>
              <a:cs typeface="Cardo"/>
              <a:sym typeface="Card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390" name="Shape 390"/>
        <p:cNvGrpSpPr/>
        <p:nvPr/>
      </p:nvGrpSpPr>
      <p:grpSpPr>
        <a:xfrm>
          <a:off x="0" y="0"/>
          <a:ext cx="0" cy="0"/>
          <a:chOff x="0" y="0"/>
          <a:chExt cx="0" cy="0"/>
        </a:xfrm>
      </p:grpSpPr>
      <p:grpSp>
        <p:nvGrpSpPr>
          <p:cNvPr id="391" name="Google Shape;391;p36"/>
          <p:cNvGrpSpPr/>
          <p:nvPr/>
        </p:nvGrpSpPr>
        <p:grpSpPr>
          <a:xfrm>
            <a:off x="501070" y="380695"/>
            <a:ext cx="17286526" cy="192503"/>
            <a:chOff x="0" y="-38100"/>
            <a:chExt cx="4552800" cy="50700"/>
          </a:xfrm>
        </p:grpSpPr>
        <p:sp>
          <p:nvSpPr>
            <p:cNvPr id="392" name="Google Shape;392;p36"/>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93" name="Google Shape;393;p36"/>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4" name="Google Shape;394;p36"/>
          <p:cNvGrpSpPr/>
          <p:nvPr/>
        </p:nvGrpSpPr>
        <p:grpSpPr>
          <a:xfrm>
            <a:off x="501070" y="9569356"/>
            <a:ext cx="17286526" cy="192503"/>
            <a:chOff x="0" y="-38100"/>
            <a:chExt cx="4552800" cy="50700"/>
          </a:xfrm>
        </p:grpSpPr>
        <p:sp>
          <p:nvSpPr>
            <p:cNvPr id="395" name="Google Shape;395;p36"/>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96" name="Google Shape;396;p36"/>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7" name="Google Shape;397;p36"/>
          <p:cNvSpPr txBox="1"/>
          <p:nvPr/>
        </p:nvSpPr>
        <p:spPr>
          <a:xfrm>
            <a:off x="650775" y="884404"/>
            <a:ext cx="8892900" cy="769500"/>
          </a:xfrm>
          <a:prstGeom prst="rect">
            <a:avLst/>
          </a:prstGeom>
          <a:noFill/>
          <a:ln>
            <a:noFill/>
          </a:ln>
        </p:spPr>
        <p:txBody>
          <a:bodyPr anchorCtr="0" anchor="t" bIns="0" lIns="0" spcFirstLastPara="1" rIns="0" wrap="square" tIns="0">
            <a:spAutoFit/>
          </a:bodyPr>
          <a:lstStyle/>
          <a:p>
            <a:pPr indent="0" lvl="0" marL="0" marR="0" rtl="0" algn="ctr">
              <a:lnSpc>
                <a:spcPct val="116007"/>
              </a:lnSpc>
              <a:spcBef>
                <a:spcPts val="0"/>
              </a:spcBef>
              <a:spcAft>
                <a:spcPts val="0"/>
              </a:spcAft>
              <a:buNone/>
            </a:pPr>
            <a:r>
              <a:rPr b="1" lang="en-US" sz="5000">
                <a:solidFill>
                  <a:srgbClr val="5E8594"/>
                </a:solidFill>
                <a:latin typeface="Cardo"/>
                <a:ea typeface="Cardo"/>
                <a:cs typeface="Cardo"/>
                <a:sym typeface="Cardo"/>
              </a:rPr>
              <a:t>Appendix A: Gantt Chart</a:t>
            </a:r>
            <a:endParaRPr b="1" sz="5000">
              <a:solidFill>
                <a:srgbClr val="5E8594"/>
              </a:solidFill>
              <a:latin typeface="Cardo"/>
              <a:ea typeface="Cardo"/>
              <a:cs typeface="Cardo"/>
              <a:sym typeface="Cardo"/>
            </a:endParaRPr>
          </a:p>
        </p:txBody>
      </p:sp>
      <p:sp>
        <p:nvSpPr>
          <p:cNvPr id="398" name="Google Shape;398;p36"/>
          <p:cNvSpPr txBox="1"/>
          <p:nvPr/>
        </p:nvSpPr>
        <p:spPr>
          <a:xfrm>
            <a:off x="14219389" y="1915046"/>
            <a:ext cx="2952600" cy="507600"/>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Categories</a:t>
            </a:r>
            <a:endParaRPr/>
          </a:p>
        </p:txBody>
      </p:sp>
      <p:sp>
        <p:nvSpPr>
          <p:cNvPr id="399" name="Google Shape;399;p36"/>
          <p:cNvSpPr txBox="1"/>
          <p:nvPr/>
        </p:nvSpPr>
        <p:spPr>
          <a:xfrm>
            <a:off x="9285784" y="1915046"/>
            <a:ext cx="2952600" cy="507600"/>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Icons</a:t>
            </a:r>
            <a:endParaRPr/>
          </a:p>
        </p:txBody>
      </p:sp>
      <p:sp>
        <p:nvSpPr>
          <p:cNvPr id="400" name="Google Shape;400;p36"/>
          <p:cNvSpPr txBox="1"/>
          <p:nvPr/>
        </p:nvSpPr>
        <p:spPr>
          <a:xfrm>
            <a:off x="4352179" y="1691468"/>
            <a:ext cx="2952600" cy="507600"/>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Theme</a:t>
            </a:r>
            <a:endParaRPr/>
          </a:p>
        </p:txBody>
      </p:sp>
      <p:pic>
        <p:nvPicPr>
          <p:cNvPr id="401" name="Google Shape;401;p36"/>
          <p:cNvPicPr preferRelativeResize="0"/>
          <p:nvPr/>
        </p:nvPicPr>
        <p:blipFill>
          <a:blip r:embed="rId3">
            <a:alphaModFix/>
          </a:blip>
          <a:stretch>
            <a:fillRect/>
          </a:stretch>
        </p:blipFill>
        <p:spPr>
          <a:xfrm>
            <a:off x="152400" y="2575052"/>
            <a:ext cx="17635200" cy="4853967"/>
          </a:xfrm>
          <a:prstGeom prst="rect">
            <a:avLst/>
          </a:prstGeom>
          <a:noFill/>
          <a:ln>
            <a:noFill/>
          </a:ln>
        </p:spPr>
      </p:pic>
      <p:sp>
        <p:nvSpPr>
          <p:cNvPr id="402" name="Google Shape;402;p36"/>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11</a:t>
            </a:r>
            <a:endParaRPr b="1" sz="3000">
              <a:solidFill>
                <a:srgbClr val="674EA7"/>
              </a:solidFill>
              <a:latin typeface="Cardo"/>
              <a:ea typeface="Cardo"/>
              <a:cs typeface="Cardo"/>
              <a:sym typeface="Card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406" name="Shape 406"/>
        <p:cNvGrpSpPr/>
        <p:nvPr/>
      </p:nvGrpSpPr>
      <p:grpSpPr>
        <a:xfrm>
          <a:off x="0" y="0"/>
          <a:ext cx="0" cy="0"/>
          <a:chOff x="0" y="0"/>
          <a:chExt cx="0" cy="0"/>
        </a:xfrm>
      </p:grpSpPr>
      <p:grpSp>
        <p:nvGrpSpPr>
          <p:cNvPr id="407" name="Google Shape;407;p37"/>
          <p:cNvGrpSpPr/>
          <p:nvPr/>
        </p:nvGrpSpPr>
        <p:grpSpPr>
          <a:xfrm>
            <a:off x="501070" y="380694"/>
            <a:ext cx="17285861" cy="192288"/>
            <a:chOff x="0" y="-38100"/>
            <a:chExt cx="4552655" cy="50643"/>
          </a:xfrm>
        </p:grpSpPr>
        <p:sp>
          <p:nvSpPr>
            <p:cNvPr id="408" name="Google Shape;408;p37"/>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409" name="Google Shape;409;p37"/>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0" name="Google Shape;410;p37"/>
          <p:cNvGrpSpPr/>
          <p:nvPr/>
        </p:nvGrpSpPr>
        <p:grpSpPr>
          <a:xfrm>
            <a:off x="501070" y="9569355"/>
            <a:ext cx="17285861" cy="192288"/>
            <a:chOff x="0" y="-38100"/>
            <a:chExt cx="4552655" cy="50643"/>
          </a:xfrm>
        </p:grpSpPr>
        <p:sp>
          <p:nvSpPr>
            <p:cNvPr id="411" name="Google Shape;411;p37"/>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412" name="Google Shape;412;p37"/>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3" name="Google Shape;413;p37"/>
          <p:cNvSpPr txBox="1"/>
          <p:nvPr/>
        </p:nvSpPr>
        <p:spPr>
          <a:xfrm>
            <a:off x="650775" y="884400"/>
            <a:ext cx="14185200" cy="769500"/>
          </a:xfrm>
          <a:prstGeom prst="rect">
            <a:avLst/>
          </a:prstGeom>
          <a:noFill/>
          <a:ln>
            <a:noFill/>
          </a:ln>
        </p:spPr>
        <p:txBody>
          <a:bodyPr anchorCtr="0" anchor="t" bIns="0" lIns="0" spcFirstLastPara="1" rIns="0" wrap="square" tIns="0">
            <a:spAutoFit/>
          </a:bodyPr>
          <a:lstStyle/>
          <a:p>
            <a:pPr indent="0" lvl="0" marL="0" marR="0" rtl="0" algn="ctr">
              <a:lnSpc>
                <a:spcPct val="116007"/>
              </a:lnSpc>
              <a:spcBef>
                <a:spcPts val="0"/>
              </a:spcBef>
              <a:spcAft>
                <a:spcPts val="0"/>
              </a:spcAft>
              <a:buNone/>
            </a:pPr>
            <a:r>
              <a:rPr b="1" lang="en-US" sz="5000">
                <a:solidFill>
                  <a:srgbClr val="5E8594"/>
                </a:solidFill>
                <a:latin typeface="Cardo"/>
                <a:ea typeface="Cardo"/>
                <a:cs typeface="Cardo"/>
                <a:sym typeface="Cardo"/>
              </a:rPr>
              <a:t>Appendix B: Team Meeting Agenda Example</a:t>
            </a:r>
            <a:endParaRPr b="1" sz="5000">
              <a:solidFill>
                <a:srgbClr val="5E8594"/>
              </a:solidFill>
              <a:latin typeface="Cardo"/>
              <a:ea typeface="Cardo"/>
              <a:cs typeface="Cardo"/>
              <a:sym typeface="Cardo"/>
            </a:endParaRPr>
          </a:p>
        </p:txBody>
      </p:sp>
      <p:sp>
        <p:nvSpPr>
          <p:cNvPr id="414" name="Google Shape;414;p37"/>
          <p:cNvSpPr txBox="1"/>
          <p:nvPr/>
        </p:nvSpPr>
        <p:spPr>
          <a:xfrm>
            <a:off x="14219389" y="1915046"/>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Categories</a:t>
            </a:r>
            <a:endParaRPr/>
          </a:p>
        </p:txBody>
      </p:sp>
      <p:sp>
        <p:nvSpPr>
          <p:cNvPr id="415" name="Google Shape;415;p37"/>
          <p:cNvSpPr txBox="1"/>
          <p:nvPr/>
        </p:nvSpPr>
        <p:spPr>
          <a:xfrm>
            <a:off x="9285784" y="1915046"/>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Icons</a:t>
            </a:r>
            <a:endParaRPr/>
          </a:p>
        </p:txBody>
      </p:sp>
      <p:sp>
        <p:nvSpPr>
          <p:cNvPr id="416" name="Google Shape;416;p37"/>
          <p:cNvSpPr txBox="1"/>
          <p:nvPr/>
        </p:nvSpPr>
        <p:spPr>
          <a:xfrm>
            <a:off x="4352179" y="1691468"/>
            <a:ext cx="2952698" cy="449154"/>
          </a:xfrm>
          <a:prstGeom prst="rect">
            <a:avLst/>
          </a:prstGeom>
          <a:noFill/>
          <a:ln>
            <a:noFill/>
          </a:ln>
        </p:spPr>
        <p:txBody>
          <a:bodyPr anchorCtr="0" anchor="t" bIns="0" lIns="0" spcFirstLastPara="1" rIns="0" wrap="square" tIns="0">
            <a:spAutoFit/>
          </a:bodyPr>
          <a:lstStyle/>
          <a:p>
            <a:pPr indent="0" lvl="0" marL="0" marR="0" rtl="0" algn="ctr">
              <a:lnSpc>
                <a:spcPct val="106005"/>
              </a:lnSpc>
              <a:spcBef>
                <a:spcPts val="0"/>
              </a:spcBef>
              <a:spcAft>
                <a:spcPts val="0"/>
              </a:spcAft>
              <a:buNone/>
            </a:pPr>
            <a:r>
              <a:rPr b="1" i="0" lang="en-US" sz="3297" u="none" cap="none" strike="noStrike">
                <a:solidFill>
                  <a:srgbClr val="EEEDEA"/>
                </a:solidFill>
                <a:latin typeface="Assistant"/>
                <a:ea typeface="Assistant"/>
                <a:cs typeface="Assistant"/>
                <a:sym typeface="Assistant"/>
              </a:rPr>
              <a:t>Theme</a:t>
            </a:r>
            <a:endParaRPr/>
          </a:p>
        </p:txBody>
      </p:sp>
      <p:pic>
        <p:nvPicPr>
          <p:cNvPr id="417" name="Google Shape;417;p37"/>
          <p:cNvPicPr preferRelativeResize="0"/>
          <p:nvPr/>
        </p:nvPicPr>
        <p:blipFill>
          <a:blip r:embed="rId3">
            <a:alphaModFix/>
          </a:blip>
          <a:stretch>
            <a:fillRect/>
          </a:stretch>
        </p:blipFill>
        <p:spPr>
          <a:xfrm>
            <a:off x="2696775" y="1921888"/>
            <a:ext cx="10579799" cy="7379475"/>
          </a:xfrm>
          <a:prstGeom prst="rect">
            <a:avLst/>
          </a:prstGeom>
          <a:noFill/>
          <a:ln>
            <a:noFill/>
          </a:ln>
        </p:spPr>
      </p:pic>
      <p:sp>
        <p:nvSpPr>
          <p:cNvPr id="418" name="Google Shape;418;p37"/>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12</a:t>
            </a:r>
            <a:endParaRPr b="1" sz="3000">
              <a:solidFill>
                <a:srgbClr val="674EA7"/>
              </a:solidFill>
              <a:latin typeface="Cardo"/>
              <a:ea typeface="Cardo"/>
              <a:cs typeface="Cardo"/>
              <a:sym typeface="Card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SzPts val="5600"/>
              <a:buNone/>
            </a:pPr>
            <a:r>
              <a:rPr b="1" lang="en-US">
                <a:solidFill>
                  <a:srgbClr val="002060"/>
                </a:solidFill>
              </a:rPr>
              <a:t>Disclaimer</a:t>
            </a:r>
            <a:endParaRPr b="1">
              <a:solidFill>
                <a:srgbClr val="002060"/>
              </a:solidFill>
            </a:endParaRPr>
          </a:p>
        </p:txBody>
      </p:sp>
      <p:sp>
        <p:nvSpPr>
          <p:cNvPr id="130" name="Google Shape;130;p26"/>
          <p:cNvSpPr txBox="1"/>
          <p:nvPr>
            <p:ph idx="1" type="body"/>
          </p:nvPr>
        </p:nvSpPr>
        <p:spPr>
          <a:xfrm>
            <a:off x="623400" y="2035450"/>
            <a:ext cx="17041200" cy="68328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chemeClr val="dk1"/>
              </a:buClr>
              <a:buSzPts val="2200"/>
              <a:buFont typeface="Arial"/>
              <a:buNone/>
            </a:pPr>
            <a:r>
              <a:rPr lang="en-US" sz="3200">
                <a:solidFill>
                  <a:srgbClr val="002060"/>
                </a:solidFill>
                <a:highlight>
                  <a:schemeClr val="lt1"/>
                </a:highlight>
              </a:rPr>
              <a:t>This design has been prepared by first year engineering and architect students at the University of Toronto and does not present a Professional Engineering or Architecture design. A Professional Engineer or Architect has not reviewed this presentation for technical accuracy or adequacy. The recommendations of this design may not be implemented in any way unless reviewed and approved by a licensed Professional Engineer or Architect where such review and approval is required by professional or legal standards, it being understood that it is the responsibility of the recipient of the design to assess whether such a requirement exists.​</a:t>
            </a:r>
            <a:endParaRPr sz="3200">
              <a:solidFill>
                <a:srgbClr val="002060"/>
              </a:solidFill>
              <a:highlight>
                <a:schemeClr val="lt1"/>
              </a:highlight>
            </a:endParaRPr>
          </a:p>
          <a:p>
            <a:pPr indent="0" lvl="0" marL="0" rtl="0" algn="l">
              <a:lnSpc>
                <a:spcPct val="100000"/>
              </a:lnSpc>
              <a:spcBef>
                <a:spcPts val="0"/>
              </a:spcBef>
              <a:spcAft>
                <a:spcPts val="0"/>
              </a:spcAft>
              <a:buClr>
                <a:schemeClr val="dk1"/>
              </a:buClr>
              <a:buSzPts val="2200"/>
              <a:buFont typeface="Arial"/>
              <a:buNone/>
            </a:pPr>
            <a:r>
              <a:t/>
            </a:r>
            <a:endParaRPr sz="3200">
              <a:solidFill>
                <a:srgbClr val="002060"/>
              </a:solidFill>
              <a:highlight>
                <a:schemeClr val="lt1"/>
              </a:highlight>
            </a:endParaRPr>
          </a:p>
          <a:p>
            <a:pPr indent="0" lvl="0" marL="0" rtl="0" algn="l">
              <a:lnSpc>
                <a:spcPct val="100000"/>
              </a:lnSpc>
              <a:spcBef>
                <a:spcPts val="0"/>
              </a:spcBef>
              <a:spcAft>
                <a:spcPts val="0"/>
              </a:spcAft>
              <a:buSzPts val="3600"/>
              <a:buNone/>
            </a:pPr>
            <a:r>
              <a:rPr lang="en-US" sz="3200">
                <a:solidFill>
                  <a:srgbClr val="002060"/>
                </a:solidFill>
                <a:highlight>
                  <a:schemeClr val="lt1"/>
                </a:highlight>
              </a:rPr>
              <a:t>The Presentation may not be reproduced, in whole or in part, without this Disclaimer.</a:t>
            </a:r>
            <a:endParaRPr sz="3200">
              <a:solidFill>
                <a:srgbClr val="002060"/>
              </a:solidFill>
              <a:highlight>
                <a:schemeClr val="lt1"/>
              </a:highlight>
            </a:endParaRPr>
          </a:p>
          <a:p>
            <a:pPr indent="0" lvl="0" marL="0" rtl="0" algn="l">
              <a:lnSpc>
                <a:spcPct val="100000"/>
              </a:lnSpc>
              <a:spcBef>
                <a:spcPts val="0"/>
              </a:spcBef>
              <a:spcAft>
                <a:spcPts val="0"/>
              </a:spcAft>
              <a:buSzPts val="3600"/>
              <a:buNone/>
            </a:pPr>
            <a:r>
              <a:t/>
            </a:r>
            <a:endParaRPr sz="2800">
              <a:solidFill>
                <a:srgbClr val="002060"/>
              </a:solidFill>
              <a:highlight>
                <a:schemeClr val="lt1"/>
              </a:highlight>
            </a:endParaRPr>
          </a:p>
          <a:p>
            <a:pPr indent="0" lvl="0" marL="0" rtl="0" algn="l">
              <a:lnSpc>
                <a:spcPct val="100000"/>
              </a:lnSpc>
              <a:spcBef>
                <a:spcPts val="0"/>
              </a:spcBef>
              <a:spcAft>
                <a:spcPts val="0"/>
              </a:spcAft>
              <a:buSzPts val="3600"/>
              <a:buNone/>
            </a:pPr>
            <a:r>
              <a:t/>
            </a:r>
            <a:endParaRPr sz="2800">
              <a:solidFill>
                <a:srgbClr val="002060"/>
              </a:solidFill>
              <a:highlight>
                <a:schemeClr val="lt1"/>
              </a:highlight>
            </a:endParaRPr>
          </a:p>
          <a:p>
            <a:pPr indent="0" lvl="0" marL="0" rtl="0" algn="l">
              <a:lnSpc>
                <a:spcPct val="115000"/>
              </a:lnSpc>
              <a:spcBef>
                <a:spcPts val="0"/>
              </a:spcBef>
              <a:spcAft>
                <a:spcPts val="0"/>
              </a:spcAft>
              <a:buSzPts val="3600"/>
              <a:buNone/>
            </a:pPr>
            <a:r>
              <a:rPr lang="en-US" sz="2400">
                <a:solidFill>
                  <a:srgbClr val="002060"/>
                </a:solidFill>
                <a:highlight>
                  <a:schemeClr val="lt1"/>
                </a:highlight>
              </a:rPr>
              <a:t>© Engineering Strategies and Practice, University of Toronto, 2024</a:t>
            </a:r>
            <a:endParaRPr sz="2400">
              <a:solidFill>
                <a:srgbClr val="002060"/>
              </a:solidFill>
              <a:highlight>
                <a:schemeClr val="lt1"/>
              </a:highlight>
            </a:endParaRPr>
          </a:p>
          <a:p>
            <a:pPr indent="0" lvl="0" marL="0" rtl="0" algn="l">
              <a:lnSpc>
                <a:spcPct val="115000"/>
              </a:lnSpc>
              <a:spcBef>
                <a:spcPts val="0"/>
              </a:spcBef>
              <a:spcAft>
                <a:spcPts val="0"/>
              </a:spcAft>
              <a:buSzPts val="3600"/>
              <a:buNone/>
            </a:pPr>
            <a:r>
              <a:t/>
            </a:r>
            <a:endParaRPr sz="2400">
              <a:solidFill>
                <a:srgbClr val="002060"/>
              </a:solidFill>
              <a:highlight>
                <a:schemeClr val="lt1"/>
              </a:highlight>
            </a:endParaRPr>
          </a:p>
          <a:p>
            <a:pPr indent="0" lvl="0" marL="0" rtl="0" algn="l">
              <a:lnSpc>
                <a:spcPct val="115000"/>
              </a:lnSpc>
              <a:spcBef>
                <a:spcPts val="0"/>
              </a:spcBef>
              <a:spcAft>
                <a:spcPts val="0"/>
              </a:spcAft>
              <a:buSzPts val="3600"/>
              <a:buNone/>
            </a:pPr>
            <a:r>
              <a:rPr lang="en-US" sz="2400">
                <a:solidFill>
                  <a:srgbClr val="002060"/>
                </a:solidFill>
                <a:highlight>
                  <a:schemeClr val="lt1"/>
                </a:highlight>
              </a:rPr>
              <a:t>Permission to reproduce material from this presentation may be requested by email to your team’s contact person, with a CC to Engineering Strategies and Practice at esp@engineering.utoronto.ca</a:t>
            </a:r>
            <a:endParaRPr>
              <a:solidFill>
                <a:srgbClr val="002060"/>
              </a:solidFill>
            </a:endParaRPr>
          </a:p>
        </p:txBody>
      </p:sp>
      <p:cxnSp>
        <p:nvCxnSpPr>
          <p:cNvPr id="131" name="Google Shape;131;p26"/>
          <p:cNvCxnSpPr/>
          <p:nvPr/>
        </p:nvCxnSpPr>
        <p:spPr>
          <a:xfrm>
            <a:off x="775200" y="7645950"/>
            <a:ext cx="16737600" cy="0"/>
          </a:xfrm>
          <a:prstGeom prst="straightConnector1">
            <a:avLst/>
          </a:prstGeom>
          <a:noFill/>
          <a:ln cap="flat" cmpd="sng" w="28575">
            <a:solidFill>
              <a:srgbClr val="002060"/>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135" name="Shape 135"/>
        <p:cNvGrpSpPr/>
        <p:nvPr/>
      </p:nvGrpSpPr>
      <p:grpSpPr>
        <a:xfrm>
          <a:off x="0" y="0"/>
          <a:ext cx="0" cy="0"/>
          <a:chOff x="0" y="0"/>
          <a:chExt cx="0" cy="0"/>
        </a:xfrm>
      </p:grpSpPr>
      <p:grpSp>
        <p:nvGrpSpPr>
          <p:cNvPr id="136" name="Google Shape;136;p27"/>
          <p:cNvGrpSpPr/>
          <p:nvPr/>
        </p:nvGrpSpPr>
        <p:grpSpPr>
          <a:xfrm>
            <a:off x="501070" y="9569355"/>
            <a:ext cx="17285861" cy="192288"/>
            <a:chOff x="0" y="-38100"/>
            <a:chExt cx="4552655" cy="50643"/>
          </a:xfrm>
        </p:grpSpPr>
        <p:sp>
          <p:nvSpPr>
            <p:cNvPr id="137" name="Google Shape;137;p27"/>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38" name="Google Shape;138;p27"/>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9" name="Google Shape;139;p27"/>
          <p:cNvPicPr preferRelativeResize="0"/>
          <p:nvPr/>
        </p:nvPicPr>
        <p:blipFill>
          <a:blip r:embed="rId4">
            <a:alphaModFix/>
          </a:blip>
          <a:stretch>
            <a:fillRect/>
          </a:stretch>
        </p:blipFill>
        <p:spPr>
          <a:xfrm>
            <a:off x="857365" y="3065750"/>
            <a:ext cx="5462176" cy="6369351"/>
          </a:xfrm>
          <a:prstGeom prst="rect">
            <a:avLst/>
          </a:prstGeom>
          <a:noFill/>
          <a:ln>
            <a:noFill/>
          </a:ln>
        </p:spPr>
      </p:pic>
      <p:sp>
        <p:nvSpPr>
          <p:cNvPr id="140" name="Google Shape;140;p27"/>
          <p:cNvSpPr/>
          <p:nvPr/>
        </p:nvSpPr>
        <p:spPr>
          <a:xfrm>
            <a:off x="769200" y="4027144"/>
            <a:ext cx="5706300" cy="1709100"/>
          </a:xfrm>
          <a:prstGeom prst="roundRect">
            <a:avLst>
              <a:gd fmla="val 16667" name="adj"/>
            </a:avLst>
          </a:prstGeom>
          <a:solidFill>
            <a:srgbClr val="F9FF11">
              <a:alpha val="39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1" name="Google Shape;141;p27"/>
          <p:cNvSpPr txBox="1"/>
          <p:nvPr/>
        </p:nvSpPr>
        <p:spPr>
          <a:xfrm>
            <a:off x="1183794" y="3186050"/>
            <a:ext cx="3388200" cy="69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500">
                <a:solidFill>
                  <a:schemeClr val="accent3"/>
                </a:solidFill>
                <a:latin typeface="Cardo"/>
                <a:ea typeface="Cardo"/>
                <a:cs typeface="Cardo"/>
                <a:sym typeface="Cardo"/>
              </a:rPr>
              <a:t>2017 Survey</a:t>
            </a:r>
            <a:endParaRPr sz="4500">
              <a:solidFill>
                <a:schemeClr val="accent3"/>
              </a:solidFill>
              <a:latin typeface="Cardo"/>
              <a:ea typeface="Cardo"/>
              <a:cs typeface="Cardo"/>
              <a:sym typeface="Cardo"/>
            </a:endParaRPr>
          </a:p>
        </p:txBody>
      </p:sp>
      <p:pic>
        <p:nvPicPr>
          <p:cNvPr id="142" name="Google Shape;142;p27"/>
          <p:cNvPicPr preferRelativeResize="0"/>
          <p:nvPr/>
        </p:nvPicPr>
        <p:blipFill>
          <a:blip r:embed="rId5">
            <a:alphaModFix/>
          </a:blip>
          <a:stretch>
            <a:fillRect/>
          </a:stretch>
        </p:blipFill>
        <p:spPr>
          <a:xfrm>
            <a:off x="12849228" y="3186050"/>
            <a:ext cx="4943397" cy="6232571"/>
          </a:xfrm>
          <a:prstGeom prst="rect">
            <a:avLst/>
          </a:prstGeom>
          <a:noFill/>
          <a:ln cap="flat" cmpd="sng" w="76200">
            <a:solidFill>
              <a:schemeClr val="dk2"/>
            </a:solidFill>
            <a:prstDash val="solid"/>
            <a:round/>
            <a:headEnd len="sm" w="sm" type="none"/>
            <a:tailEnd len="sm" w="sm" type="none"/>
          </a:ln>
        </p:spPr>
      </p:pic>
      <p:pic>
        <p:nvPicPr>
          <p:cNvPr id="143" name="Google Shape;143;p27"/>
          <p:cNvPicPr preferRelativeResize="0"/>
          <p:nvPr/>
        </p:nvPicPr>
        <p:blipFill>
          <a:blip r:embed="rId6">
            <a:alphaModFix/>
          </a:blip>
          <a:stretch>
            <a:fillRect/>
          </a:stretch>
        </p:blipFill>
        <p:spPr>
          <a:xfrm>
            <a:off x="7482950" y="3186050"/>
            <a:ext cx="4943397" cy="6232576"/>
          </a:xfrm>
          <a:prstGeom prst="rect">
            <a:avLst/>
          </a:prstGeom>
          <a:noFill/>
          <a:ln cap="flat" cmpd="sng" w="76200">
            <a:solidFill>
              <a:schemeClr val="dk2"/>
            </a:solidFill>
            <a:prstDash val="solid"/>
            <a:round/>
            <a:headEnd len="sm" w="sm" type="none"/>
            <a:tailEnd len="sm" w="sm" type="none"/>
          </a:ln>
        </p:spPr>
      </p:pic>
      <p:sp>
        <p:nvSpPr>
          <p:cNvPr id="144" name="Google Shape;144;p27"/>
          <p:cNvSpPr txBox="1"/>
          <p:nvPr/>
        </p:nvSpPr>
        <p:spPr>
          <a:xfrm>
            <a:off x="13433796" y="3394798"/>
            <a:ext cx="3774600" cy="703500"/>
          </a:xfrm>
          <a:prstGeom prst="rect">
            <a:avLst/>
          </a:prstGeom>
          <a:solidFill>
            <a:srgbClr val="93AEB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4800">
                <a:solidFill>
                  <a:schemeClr val="dk1"/>
                </a:solidFill>
                <a:highlight>
                  <a:srgbClr val="93AEB8"/>
                </a:highlight>
                <a:latin typeface="Cardo"/>
                <a:ea typeface="Cardo"/>
                <a:cs typeface="Cardo"/>
                <a:sym typeface="Cardo"/>
              </a:rPr>
              <a:t>Study Room</a:t>
            </a:r>
            <a:endParaRPr sz="4800">
              <a:solidFill>
                <a:schemeClr val="dk1"/>
              </a:solidFill>
              <a:highlight>
                <a:srgbClr val="93AEB8"/>
              </a:highlight>
              <a:latin typeface="Cardo"/>
              <a:ea typeface="Cardo"/>
              <a:cs typeface="Cardo"/>
              <a:sym typeface="Cardo"/>
            </a:endParaRPr>
          </a:p>
        </p:txBody>
      </p:sp>
      <p:sp>
        <p:nvSpPr>
          <p:cNvPr id="145" name="Google Shape;145;p27"/>
          <p:cNvSpPr txBox="1"/>
          <p:nvPr/>
        </p:nvSpPr>
        <p:spPr>
          <a:xfrm>
            <a:off x="7589677" y="3394798"/>
            <a:ext cx="4729800" cy="703500"/>
          </a:xfrm>
          <a:prstGeom prst="rect">
            <a:avLst/>
          </a:prstGeom>
          <a:solidFill>
            <a:srgbClr val="93AEB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US" sz="4800">
                <a:solidFill>
                  <a:schemeClr val="dk1"/>
                </a:solidFill>
                <a:highlight>
                  <a:srgbClr val="93AEB8"/>
                </a:highlight>
                <a:latin typeface="Cardo"/>
                <a:ea typeface="Cardo"/>
                <a:cs typeface="Cardo"/>
                <a:sym typeface="Cardo"/>
              </a:rPr>
              <a:t>Wellness </a:t>
            </a:r>
            <a:r>
              <a:rPr lang="en-US" sz="4800">
                <a:solidFill>
                  <a:schemeClr val="dk1"/>
                </a:solidFill>
                <a:highlight>
                  <a:srgbClr val="93AEB8"/>
                </a:highlight>
                <a:latin typeface="Cardo"/>
                <a:ea typeface="Cardo"/>
                <a:cs typeface="Cardo"/>
                <a:sym typeface="Cardo"/>
              </a:rPr>
              <a:t>Room</a:t>
            </a:r>
            <a:endParaRPr sz="4800">
              <a:solidFill>
                <a:schemeClr val="dk1"/>
              </a:solidFill>
              <a:highlight>
                <a:srgbClr val="93AEB8"/>
              </a:highlight>
              <a:latin typeface="Cardo"/>
              <a:ea typeface="Cardo"/>
              <a:cs typeface="Cardo"/>
              <a:sym typeface="Cardo"/>
            </a:endParaRPr>
          </a:p>
        </p:txBody>
      </p:sp>
      <p:grpSp>
        <p:nvGrpSpPr>
          <p:cNvPr id="146" name="Google Shape;146;p27"/>
          <p:cNvGrpSpPr/>
          <p:nvPr/>
        </p:nvGrpSpPr>
        <p:grpSpPr>
          <a:xfrm>
            <a:off x="501075" y="380702"/>
            <a:ext cx="2432561" cy="192498"/>
            <a:chOff x="0" y="-38100"/>
            <a:chExt cx="4552800" cy="50700"/>
          </a:xfrm>
        </p:grpSpPr>
        <p:sp>
          <p:nvSpPr>
            <p:cNvPr id="147" name="Google Shape;147;p27"/>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48" name="Google Shape;148;p27"/>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9" name="Google Shape;149;p27"/>
          <p:cNvSpPr txBox="1"/>
          <p:nvPr/>
        </p:nvSpPr>
        <p:spPr>
          <a:xfrm>
            <a:off x="2756325" y="122200"/>
            <a:ext cx="12775500" cy="861900"/>
          </a:xfrm>
          <a:prstGeom prst="rect">
            <a:avLst/>
          </a:prstGeom>
          <a:noFill/>
          <a:ln>
            <a:noFill/>
          </a:ln>
        </p:spPr>
        <p:txBody>
          <a:bodyPr anchorCtr="0" anchor="t" bIns="0" lIns="0" spcFirstLastPara="1" rIns="0" wrap="square" tIns="0">
            <a:spAutoFit/>
          </a:bodyPr>
          <a:lstStyle/>
          <a:p>
            <a:pPr indent="0" lvl="0" marL="0" rtl="0" algn="ctr">
              <a:lnSpc>
                <a:spcPct val="116005"/>
              </a:lnSpc>
              <a:spcBef>
                <a:spcPts val="0"/>
              </a:spcBef>
              <a:spcAft>
                <a:spcPts val="0"/>
              </a:spcAft>
              <a:buSzPts val="1100"/>
              <a:buNone/>
            </a:pPr>
            <a:r>
              <a:rPr b="1" lang="en-US" sz="5600">
                <a:solidFill>
                  <a:srgbClr val="5E8594"/>
                </a:solidFill>
                <a:latin typeface="Cardo"/>
                <a:ea typeface="Cardo"/>
                <a:cs typeface="Cardo"/>
                <a:sym typeface="Cardo"/>
              </a:rPr>
              <a:t>Project Review </a:t>
            </a:r>
            <a:r>
              <a:rPr b="1" lang="en-US" sz="5600">
                <a:solidFill>
                  <a:srgbClr val="5E8594"/>
                </a:solidFill>
                <a:latin typeface="Cardo"/>
                <a:ea typeface="Cardo"/>
                <a:cs typeface="Cardo"/>
                <a:sym typeface="Cardo"/>
              </a:rPr>
              <a:t>and Significance</a:t>
            </a:r>
            <a:endParaRPr b="1" sz="5600">
              <a:solidFill>
                <a:srgbClr val="5E8594"/>
              </a:solidFill>
              <a:latin typeface="Cardo"/>
              <a:ea typeface="Cardo"/>
              <a:cs typeface="Cardo"/>
              <a:sym typeface="Cardo"/>
            </a:endParaRPr>
          </a:p>
        </p:txBody>
      </p:sp>
      <p:grpSp>
        <p:nvGrpSpPr>
          <p:cNvPr id="150" name="Google Shape;150;p27"/>
          <p:cNvGrpSpPr/>
          <p:nvPr/>
        </p:nvGrpSpPr>
        <p:grpSpPr>
          <a:xfrm>
            <a:off x="15360075" y="380702"/>
            <a:ext cx="2432561" cy="192498"/>
            <a:chOff x="0" y="-38100"/>
            <a:chExt cx="4552800" cy="50700"/>
          </a:xfrm>
        </p:grpSpPr>
        <p:sp>
          <p:nvSpPr>
            <p:cNvPr id="151" name="Google Shape;151;p27"/>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52" name="Google Shape;152;p27"/>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3" name="Google Shape;153;p27"/>
          <p:cNvPicPr preferRelativeResize="0"/>
          <p:nvPr/>
        </p:nvPicPr>
        <p:blipFill>
          <a:blip r:embed="rId7">
            <a:alphaModFix/>
          </a:blip>
          <a:stretch>
            <a:fillRect/>
          </a:stretch>
        </p:blipFill>
        <p:spPr>
          <a:xfrm>
            <a:off x="9165026" y="1235300"/>
            <a:ext cx="8520000" cy="1079900"/>
          </a:xfrm>
          <a:prstGeom prst="rect">
            <a:avLst/>
          </a:prstGeom>
          <a:noFill/>
          <a:ln>
            <a:noFill/>
          </a:ln>
        </p:spPr>
      </p:pic>
      <p:sp>
        <p:nvSpPr>
          <p:cNvPr id="154" name="Google Shape;154;p27"/>
          <p:cNvSpPr/>
          <p:nvPr/>
        </p:nvSpPr>
        <p:spPr>
          <a:xfrm>
            <a:off x="0" y="1235300"/>
            <a:ext cx="8140800" cy="170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lnSpc>
                <a:spcPct val="115998"/>
              </a:lnSpc>
              <a:spcBef>
                <a:spcPts val="0"/>
              </a:spcBef>
              <a:spcAft>
                <a:spcPts val="0"/>
              </a:spcAft>
              <a:buClr>
                <a:srgbClr val="000000"/>
              </a:buClr>
              <a:buFont typeface="Arial"/>
              <a:buNone/>
            </a:pPr>
            <a:r>
              <a:t/>
            </a:r>
            <a:endParaRPr b="1" sz="3600">
              <a:solidFill>
                <a:schemeClr val="dk1"/>
              </a:solidFill>
              <a:latin typeface="Cardo"/>
              <a:ea typeface="Cardo"/>
              <a:cs typeface="Cardo"/>
              <a:sym typeface="Cardo"/>
            </a:endParaRPr>
          </a:p>
        </p:txBody>
      </p:sp>
      <p:sp>
        <p:nvSpPr>
          <p:cNvPr id="155" name="Google Shape;155;p27"/>
          <p:cNvSpPr txBox="1"/>
          <p:nvPr/>
        </p:nvSpPr>
        <p:spPr>
          <a:xfrm>
            <a:off x="356650" y="1266825"/>
            <a:ext cx="7784100" cy="1484100"/>
          </a:xfrm>
          <a:prstGeom prst="rect">
            <a:avLst/>
          </a:prstGeom>
          <a:noFill/>
          <a:ln>
            <a:noFill/>
          </a:ln>
        </p:spPr>
        <p:txBody>
          <a:bodyPr anchorCtr="0" anchor="t" bIns="91425" lIns="91425" spcFirstLastPara="1" rIns="91425" wrap="square" tIns="91425">
            <a:noAutofit/>
          </a:bodyPr>
          <a:lstStyle/>
          <a:p>
            <a:pPr indent="0" lvl="0" marL="0" rtl="0" algn="l">
              <a:lnSpc>
                <a:spcPct val="115998"/>
              </a:lnSpc>
              <a:spcBef>
                <a:spcPts val="0"/>
              </a:spcBef>
              <a:spcAft>
                <a:spcPts val="0"/>
              </a:spcAft>
              <a:buNone/>
            </a:pPr>
            <a:r>
              <a:rPr b="1" lang="en-US" sz="3500">
                <a:solidFill>
                  <a:schemeClr val="dk1"/>
                </a:solidFill>
                <a:latin typeface="Cardo"/>
                <a:ea typeface="Cardo"/>
                <a:cs typeface="Cardo"/>
                <a:sym typeface="Cardo"/>
              </a:rPr>
              <a:t>Project: Wellness Room Expansion</a:t>
            </a:r>
            <a:endParaRPr b="1" sz="3500">
              <a:solidFill>
                <a:schemeClr val="dk1"/>
              </a:solidFill>
              <a:latin typeface="Cardo"/>
              <a:ea typeface="Cardo"/>
              <a:cs typeface="Cardo"/>
              <a:sym typeface="Cardo"/>
            </a:endParaRPr>
          </a:p>
          <a:p>
            <a:pPr indent="0" lvl="0" marL="0" rtl="0" algn="l">
              <a:lnSpc>
                <a:spcPct val="115998"/>
              </a:lnSpc>
              <a:spcBef>
                <a:spcPts val="0"/>
              </a:spcBef>
              <a:spcAft>
                <a:spcPts val="0"/>
              </a:spcAft>
              <a:buNone/>
            </a:pPr>
            <a:r>
              <a:rPr b="1" lang="en-US" sz="3500">
                <a:solidFill>
                  <a:schemeClr val="dk1"/>
                </a:solidFill>
                <a:latin typeface="Cardo"/>
                <a:ea typeface="Cardo"/>
                <a:cs typeface="Cardo"/>
                <a:sym typeface="Cardo"/>
              </a:rPr>
              <a:t>Client: Lucy Chandler</a:t>
            </a:r>
            <a:endParaRPr sz="3500">
              <a:solidFill>
                <a:schemeClr val="lt2"/>
              </a:solidFill>
            </a:endParaRPr>
          </a:p>
        </p:txBody>
      </p:sp>
      <p:sp>
        <p:nvSpPr>
          <p:cNvPr id="156" name="Google Shape;156;p27"/>
          <p:cNvSpPr txBox="1"/>
          <p:nvPr/>
        </p:nvSpPr>
        <p:spPr>
          <a:xfrm>
            <a:off x="152400" y="0"/>
            <a:ext cx="3000000" cy="600300"/>
          </a:xfrm>
          <a:prstGeom prst="rect">
            <a:avLst/>
          </a:prstGeom>
          <a:noFill/>
          <a:ln>
            <a:noFill/>
          </a:ln>
        </p:spPr>
        <p:txBody>
          <a:bodyPr anchorCtr="0" anchor="t" bIns="91425" lIns="91425" spcFirstLastPara="1" rIns="91425" wrap="square" tIns="91425">
            <a:spAutoFit/>
          </a:bodyPr>
          <a:lstStyle/>
          <a:p>
            <a:pPr indent="0" lvl="0" marL="0" rtl="0" algn="ctr">
              <a:lnSpc>
                <a:spcPct val="106000"/>
              </a:lnSpc>
              <a:spcBef>
                <a:spcPts val="0"/>
              </a:spcBef>
              <a:spcAft>
                <a:spcPts val="0"/>
              </a:spcAft>
              <a:buNone/>
            </a:pPr>
            <a:r>
              <a:rPr lang="en-US" sz="2700">
                <a:latin typeface="Cardo"/>
                <a:ea typeface="Cardo"/>
                <a:cs typeface="Cardo"/>
                <a:sym typeface="Cardo"/>
              </a:rPr>
              <a:t>Ethan Lam</a:t>
            </a:r>
            <a:endParaRPr sz="2700">
              <a:latin typeface="Cardo"/>
              <a:ea typeface="Cardo"/>
              <a:cs typeface="Cardo"/>
              <a:sym typeface="Cardo"/>
            </a:endParaRPr>
          </a:p>
        </p:txBody>
      </p:sp>
      <p:sp>
        <p:nvSpPr>
          <p:cNvPr id="157" name="Google Shape;157;p27"/>
          <p:cNvSpPr txBox="1"/>
          <p:nvPr/>
        </p:nvSpPr>
        <p:spPr>
          <a:xfrm>
            <a:off x="1804450" y="2409825"/>
            <a:ext cx="7784100" cy="1484100"/>
          </a:xfrm>
          <a:prstGeom prst="rect">
            <a:avLst/>
          </a:prstGeom>
          <a:noFill/>
          <a:ln>
            <a:noFill/>
          </a:ln>
        </p:spPr>
        <p:txBody>
          <a:bodyPr anchorCtr="0" anchor="t" bIns="91425" lIns="91425" spcFirstLastPara="1" rIns="91425" wrap="square" tIns="91425">
            <a:noAutofit/>
          </a:bodyPr>
          <a:lstStyle/>
          <a:p>
            <a:pPr indent="0" lvl="0" marL="0" rtl="0" algn="l">
              <a:lnSpc>
                <a:spcPct val="115998"/>
              </a:lnSpc>
              <a:spcBef>
                <a:spcPts val="0"/>
              </a:spcBef>
              <a:spcAft>
                <a:spcPts val="0"/>
              </a:spcAft>
              <a:buNone/>
            </a:pPr>
            <a:r>
              <a:rPr b="1" lang="en-US" sz="2000">
                <a:solidFill>
                  <a:schemeClr val="dk1"/>
                </a:solidFill>
                <a:latin typeface="Cardo"/>
                <a:ea typeface="Cardo"/>
                <a:cs typeface="Cardo"/>
                <a:sym typeface="Cardo"/>
              </a:rPr>
              <a:t>(Chestnut Residence Life Coordinator)</a:t>
            </a:r>
            <a:endParaRPr sz="2000">
              <a:solidFill>
                <a:schemeClr val="lt2"/>
              </a:solidFill>
            </a:endParaRPr>
          </a:p>
        </p:txBody>
      </p:sp>
      <p:sp>
        <p:nvSpPr>
          <p:cNvPr id="158" name="Google Shape;158;p27"/>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2</a:t>
            </a:r>
            <a:endParaRPr b="1" sz="3000">
              <a:solidFill>
                <a:srgbClr val="674EA7"/>
              </a:solidFill>
              <a:latin typeface="Cardo"/>
              <a:ea typeface="Cardo"/>
              <a:cs typeface="Cardo"/>
              <a:sym typeface="Cardo"/>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1000"/>
                                        <p:tgtEl>
                                          <p:spTgt spid="1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162" name="Shape 162"/>
        <p:cNvGrpSpPr/>
        <p:nvPr/>
      </p:nvGrpSpPr>
      <p:grpSpPr>
        <a:xfrm>
          <a:off x="0" y="0"/>
          <a:ext cx="0" cy="0"/>
          <a:chOff x="0" y="0"/>
          <a:chExt cx="0" cy="0"/>
        </a:xfrm>
      </p:grpSpPr>
      <p:grpSp>
        <p:nvGrpSpPr>
          <p:cNvPr id="163" name="Google Shape;163;p28"/>
          <p:cNvGrpSpPr/>
          <p:nvPr/>
        </p:nvGrpSpPr>
        <p:grpSpPr>
          <a:xfrm>
            <a:off x="501070" y="380694"/>
            <a:ext cx="17285861" cy="192288"/>
            <a:chOff x="0" y="-38100"/>
            <a:chExt cx="4552655" cy="50643"/>
          </a:xfrm>
        </p:grpSpPr>
        <p:sp>
          <p:nvSpPr>
            <p:cNvPr id="164" name="Google Shape;164;p28"/>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EEEDEA"/>
            </a:solidFill>
            <a:ln>
              <a:noFill/>
            </a:ln>
          </p:spPr>
        </p:sp>
        <p:sp>
          <p:nvSpPr>
            <p:cNvPr id="165" name="Google Shape;165;p28"/>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6" name="Google Shape;166;p28"/>
          <p:cNvGrpSpPr/>
          <p:nvPr/>
        </p:nvGrpSpPr>
        <p:grpSpPr>
          <a:xfrm>
            <a:off x="501075" y="380702"/>
            <a:ext cx="5582643" cy="192498"/>
            <a:chOff x="0" y="-38100"/>
            <a:chExt cx="4552800" cy="50700"/>
          </a:xfrm>
        </p:grpSpPr>
        <p:sp>
          <p:nvSpPr>
            <p:cNvPr id="167" name="Google Shape;167;p28"/>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68" name="Google Shape;168;p28"/>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9" name="Google Shape;169;p28"/>
          <p:cNvGrpSpPr/>
          <p:nvPr/>
        </p:nvGrpSpPr>
        <p:grpSpPr>
          <a:xfrm>
            <a:off x="501070" y="9569356"/>
            <a:ext cx="17286526" cy="192503"/>
            <a:chOff x="0" y="-38100"/>
            <a:chExt cx="4552800" cy="50700"/>
          </a:xfrm>
        </p:grpSpPr>
        <p:sp>
          <p:nvSpPr>
            <p:cNvPr id="170" name="Google Shape;170;p28"/>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EEEDEA"/>
            </a:solidFill>
            <a:ln>
              <a:noFill/>
            </a:ln>
          </p:spPr>
        </p:sp>
        <p:sp>
          <p:nvSpPr>
            <p:cNvPr id="171" name="Google Shape;171;p28"/>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2" name="Google Shape;172;p28"/>
          <p:cNvSpPr txBox="1"/>
          <p:nvPr/>
        </p:nvSpPr>
        <p:spPr>
          <a:xfrm>
            <a:off x="5711100" y="122200"/>
            <a:ext cx="6865800" cy="861900"/>
          </a:xfrm>
          <a:prstGeom prst="rect">
            <a:avLst/>
          </a:prstGeom>
          <a:noFill/>
          <a:ln>
            <a:noFill/>
          </a:ln>
        </p:spPr>
        <p:txBody>
          <a:bodyPr anchorCtr="0" anchor="t" bIns="0" lIns="0" spcFirstLastPara="1" rIns="0" wrap="square" tIns="0">
            <a:spAutoFit/>
          </a:bodyPr>
          <a:lstStyle/>
          <a:p>
            <a:pPr indent="0" lvl="0" marL="0" rtl="0" algn="ctr">
              <a:lnSpc>
                <a:spcPct val="116005"/>
              </a:lnSpc>
              <a:spcBef>
                <a:spcPts val="0"/>
              </a:spcBef>
              <a:spcAft>
                <a:spcPts val="0"/>
              </a:spcAft>
              <a:buSzPts val="1100"/>
              <a:buNone/>
            </a:pPr>
            <a:r>
              <a:rPr b="1" lang="en-US" sz="5600">
                <a:solidFill>
                  <a:srgbClr val="5E8594"/>
                </a:solidFill>
                <a:latin typeface="Cardo"/>
                <a:ea typeface="Cardo"/>
                <a:cs typeface="Cardo"/>
                <a:sym typeface="Cardo"/>
              </a:rPr>
              <a:t>Project Review</a:t>
            </a:r>
            <a:endParaRPr b="1" sz="5600">
              <a:solidFill>
                <a:srgbClr val="5E8594"/>
              </a:solidFill>
              <a:latin typeface="Cardo"/>
              <a:ea typeface="Cardo"/>
              <a:cs typeface="Cardo"/>
              <a:sym typeface="Cardo"/>
            </a:endParaRPr>
          </a:p>
        </p:txBody>
      </p:sp>
      <p:sp>
        <p:nvSpPr>
          <p:cNvPr id="173" name="Google Shape;173;p28"/>
          <p:cNvSpPr txBox="1"/>
          <p:nvPr/>
        </p:nvSpPr>
        <p:spPr>
          <a:xfrm>
            <a:off x="12805143" y="9518275"/>
            <a:ext cx="2148000" cy="215400"/>
          </a:xfrm>
          <a:prstGeom prst="rect">
            <a:avLst/>
          </a:prstGeom>
          <a:noFill/>
          <a:ln>
            <a:noFill/>
          </a:ln>
        </p:spPr>
        <p:txBody>
          <a:bodyPr anchorCtr="0" anchor="t" bIns="0" lIns="0" spcFirstLastPara="1" rIns="0" wrap="square" tIns="0">
            <a:spAutoFit/>
          </a:bodyPr>
          <a:lstStyle/>
          <a:p>
            <a:pPr indent="0" lvl="0" marL="0" marR="0" rtl="0" algn="l">
              <a:lnSpc>
                <a:spcPct val="106006"/>
              </a:lnSpc>
              <a:spcBef>
                <a:spcPts val="0"/>
              </a:spcBef>
              <a:spcAft>
                <a:spcPts val="0"/>
              </a:spcAft>
              <a:buNone/>
            </a:pPr>
            <a:r>
              <a:t/>
            </a:r>
            <a:endParaRPr/>
          </a:p>
        </p:txBody>
      </p:sp>
      <p:pic>
        <p:nvPicPr>
          <p:cNvPr id="174" name="Google Shape;174;p28"/>
          <p:cNvPicPr preferRelativeResize="0"/>
          <p:nvPr/>
        </p:nvPicPr>
        <p:blipFill rotWithShape="1">
          <a:blip r:embed="rId4">
            <a:alphaModFix/>
          </a:blip>
          <a:srcRect b="0" l="6251" r="41121" t="24425"/>
          <a:stretch/>
        </p:blipFill>
        <p:spPr>
          <a:xfrm>
            <a:off x="501075" y="2650050"/>
            <a:ext cx="6117125" cy="6054300"/>
          </a:xfrm>
          <a:prstGeom prst="rect">
            <a:avLst/>
          </a:prstGeom>
          <a:noFill/>
          <a:ln>
            <a:noFill/>
          </a:ln>
        </p:spPr>
      </p:pic>
      <p:cxnSp>
        <p:nvCxnSpPr>
          <p:cNvPr id="175" name="Google Shape;175;p28"/>
          <p:cNvCxnSpPr/>
          <p:nvPr/>
        </p:nvCxnSpPr>
        <p:spPr>
          <a:xfrm flipH="1" rot="10800000">
            <a:off x="659425" y="1611875"/>
            <a:ext cx="6643200" cy="1001400"/>
          </a:xfrm>
          <a:prstGeom prst="straightConnector1">
            <a:avLst/>
          </a:prstGeom>
          <a:noFill/>
          <a:ln cap="flat" cmpd="sng" w="76200">
            <a:solidFill>
              <a:srgbClr val="00FFFF"/>
            </a:solidFill>
            <a:prstDash val="solid"/>
            <a:round/>
            <a:headEnd len="med" w="med" type="none"/>
            <a:tailEnd len="med" w="med" type="none"/>
          </a:ln>
        </p:spPr>
      </p:cxnSp>
      <p:grpSp>
        <p:nvGrpSpPr>
          <p:cNvPr id="176" name="Google Shape;176;p28"/>
          <p:cNvGrpSpPr/>
          <p:nvPr/>
        </p:nvGrpSpPr>
        <p:grpSpPr>
          <a:xfrm>
            <a:off x="12576975" y="380702"/>
            <a:ext cx="5232078" cy="192498"/>
            <a:chOff x="0" y="-38100"/>
            <a:chExt cx="4552800" cy="50700"/>
          </a:xfrm>
        </p:grpSpPr>
        <p:sp>
          <p:nvSpPr>
            <p:cNvPr id="177" name="Google Shape;177;p28"/>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78" name="Google Shape;178;p28"/>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9" name="Google Shape;179;p28"/>
          <p:cNvSpPr txBox="1"/>
          <p:nvPr/>
        </p:nvSpPr>
        <p:spPr>
          <a:xfrm>
            <a:off x="1578425" y="9388925"/>
            <a:ext cx="143676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latin typeface="Cardo"/>
                <a:ea typeface="Cardo"/>
                <a:cs typeface="Cardo"/>
                <a:sym typeface="Cardo"/>
              </a:rPr>
              <a:t>Screenshot showing the booking page of the wellness room</a:t>
            </a:r>
            <a:r>
              <a:rPr lang="en-US" sz="3600">
                <a:solidFill>
                  <a:schemeClr val="lt2"/>
                </a:solidFill>
                <a:latin typeface="Cardo"/>
                <a:ea typeface="Cardo"/>
                <a:cs typeface="Cardo"/>
                <a:sym typeface="Cardo"/>
              </a:rPr>
              <a:t> </a:t>
            </a:r>
            <a:endParaRPr sz="3600">
              <a:solidFill>
                <a:schemeClr val="lt2"/>
              </a:solidFill>
              <a:latin typeface="Cardo"/>
              <a:ea typeface="Cardo"/>
              <a:cs typeface="Cardo"/>
              <a:sym typeface="Cardo"/>
            </a:endParaRPr>
          </a:p>
        </p:txBody>
      </p:sp>
      <p:cxnSp>
        <p:nvCxnSpPr>
          <p:cNvPr id="180" name="Google Shape;180;p28"/>
          <p:cNvCxnSpPr>
            <a:stCxn id="174" idx="3"/>
            <a:endCxn id="181" idx="2"/>
          </p:cNvCxnSpPr>
          <p:nvPr/>
        </p:nvCxnSpPr>
        <p:spPr>
          <a:xfrm flipH="1" rot="10800000">
            <a:off x="6618200" y="4647900"/>
            <a:ext cx="5741700" cy="1029300"/>
          </a:xfrm>
          <a:prstGeom prst="straightConnector1">
            <a:avLst/>
          </a:prstGeom>
          <a:noFill/>
          <a:ln cap="flat" cmpd="sng" w="76200">
            <a:solidFill>
              <a:srgbClr val="00FFFF"/>
            </a:solidFill>
            <a:prstDash val="solid"/>
            <a:round/>
            <a:headEnd len="med" w="med" type="none"/>
            <a:tailEnd len="med" w="med" type="none"/>
          </a:ln>
        </p:spPr>
      </p:cxnSp>
      <p:pic>
        <p:nvPicPr>
          <p:cNvPr id="181" name="Google Shape;181;p28"/>
          <p:cNvPicPr preferRelativeResize="0"/>
          <p:nvPr/>
        </p:nvPicPr>
        <p:blipFill>
          <a:blip r:embed="rId5">
            <a:alphaModFix/>
          </a:blip>
          <a:stretch>
            <a:fillRect/>
          </a:stretch>
        </p:blipFill>
        <p:spPr>
          <a:xfrm>
            <a:off x="6762700" y="1479700"/>
            <a:ext cx="11194174" cy="3168225"/>
          </a:xfrm>
          <a:prstGeom prst="rect">
            <a:avLst/>
          </a:prstGeom>
          <a:noFill/>
          <a:ln>
            <a:noFill/>
          </a:ln>
        </p:spPr>
      </p:pic>
      <p:pic>
        <p:nvPicPr>
          <p:cNvPr descr="A room with a large bean bag chair and a coffee table&#10;&#10;Description automatically generated" id="182" name="Google Shape;182;p28"/>
          <p:cNvPicPr preferRelativeResize="0"/>
          <p:nvPr/>
        </p:nvPicPr>
        <p:blipFill>
          <a:blip r:embed="rId6">
            <a:alphaModFix/>
          </a:blip>
          <a:stretch>
            <a:fillRect/>
          </a:stretch>
        </p:blipFill>
        <p:spPr>
          <a:xfrm>
            <a:off x="501075" y="1611875"/>
            <a:ext cx="8172900" cy="5571126"/>
          </a:xfrm>
          <a:prstGeom prst="rect">
            <a:avLst/>
          </a:prstGeom>
          <a:noFill/>
          <a:ln>
            <a:noFill/>
          </a:ln>
        </p:spPr>
      </p:pic>
      <p:sp>
        <p:nvSpPr>
          <p:cNvPr id="183" name="Google Shape;183;p28"/>
          <p:cNvSpPr txBox="1"/>
          <p:nvPr/>
        </p:nvSpPr>
        <p:spPr>
          <a:xfrm>
            <a:off x="-13300525" y="-5021400"/>
            <a:ext cx="3574800" cy="368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pic>
        <p:nvPicPr>
          <p:cNvPr descr="A living room with a couch and a coffee table&#10;&#10;Description automatically generated" id="184" name="Google Shape;184;p28"/>
          <p:cNvPicPr preferRelativeResize="0"/>
          <p:nvPr/>
        </p:nvPicPr>
        <p:blipFill>
          <a:blip r:embed="rId7">
            <a:alphaModFix/>
          </a:blip>
          <a:stretch>
            <a:fillRect/>
          </a:stretch>
        </p:blipFill>
        <p:spPr>
          <a:xfrm>
            <a:off x="8673973" y="1643675"/>
            <a:ext cx="7786552" cy="5571125"/>
          </a:xfrm>
          <a:prstGeom prst="rect">
            <a:avLst/>
          </a:prstGeom>
          <a:noFill/>
          <a:ln>
            <a:noFill/>
          </a:ln>
        </p:spPr>
      </p:pic>
      <p:sp>
        <p:nvSpPr>
          <p:cNvPr id="185" name="Google Shape;185;p28"/>
          <p:cNvSpPr txBox="1"/>
          <p:nvPr/>
        </p:nvSpPr>
        <p:spPr>
          <a:xfrm>
            <a:off x="3013475" y="-7324950"/>
            <a:ext cx="3368100" cy="436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86" name="Google Shape;186;p28"/>
          <p:cNvSpPr txBox="1"/>
          <p:nvPr/>
        </p:nvSpPr>
        <p:spPr>
          <a:xfrm>
            <a:off x="2083363" y="7547950"/>
            <a:ext cx="4163400" cy="10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400">
                <a:solidFill>
                  <a:schemeClr val="lt1"/>
                </a:solidFill>
                <a:latin typeface="Cardo"/>
                <a:ea typeface="Cardo"/>
                <a:cs typeface="Cardo"/>
                <a:sym typeface="Cardo"/>
              </a:rPr>
              <a:t>Wellness room </a:t>
            </a:r>
            <a:endParaRPr sz="4400">
              <a:solidFill>
                <a:schemeClr val="lt1"/>
              </a:solidFill>
              <a:latin typeface="Cardo"/>
              <a:ea typeface="Cardo"/>
              <a:cs typeface="Cardo"/>
              <a:sym typeface="Cardo"/>
            </a:endParaRPr>
          </a:p>
        </p:txBody>
      </p:sp>
      <p:sp>
        <p:nvSpPr>
          <p:cNvPr id="187" name="Google Shape;187;p28"/>
          <p:cNvSpPr txBox="1"/>
          <p:nvPr/>
        </p:nvSpPr>
        <p:spPr>
          <a:xfrm>
            <a:off x="10343527" y="7547950"/>
            <a:ext cx="6117000" cy="15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400">
                <a:solidFill>
                  <a:schemeClr val="lt1"/>
                </a:solidFill>
                <a:latin typeface="Cardo"/>
                <a:ea typeface="Cardo"/>
                <a:cs typeface="Cardo"/>
                <a:sym typeface="Cardo"/>
              </a:rPr>
              <a:t>Standard living </a:t>
            </a:r>
            <a:r>
              <a:rPr lang="en-US" sz="4400">
                <a:solidFill>
                  <a:schemeClr val="lt1"/>
                </a:solidFill>
                <a:latin typeface="Cardo"/>
                <a:ea typeface="Cardo"/>
                <a:cs typeface="Cardo"/>
                <a:sym typeface="Cardo"/>
              </a:rPr>
              <a:t>room </a:t>
            </a:r>
            <a:endParaRPr sz="4400">
              <a:solidFill>
                <a:schemeClr val="lt1"/>
              </a:solidFill>
              <a:latin typeface="Cardo"/>
              <a:ea typeface="Cardo"/>
              <a:cs typeface="Cardo"/>
              <a:sym typeface="Cardo"/>
            </a:endParaRPr>
          </a:p>
        </p:txBody>
      </p:sp>
      <p:sp>
        <p:nvSpPr>
          <p:cNvPr id="188" name="Google Shape;188;p28"/>
          <p:cNvSpPr txBox="1"/>
          <p:nvPr/>
        </p:nvSpPr>
        <p:spPr>
          <a:xfrm>
            <a:off x="152400" y="0"/>
            <a:ext cx="3000000" cy="600300"/>
          </a:xfrm>
          <a:prstGeom prst="rect">
            <a:avLst/>
          </a:prstGeom>
          <a:noFill/>
          <a:ln>
            <a:noFill/>
          </a:ln>
        </p:spPr>
        <p:txBody>
          <a:bodyPr anchorCtr="0" anchor="t" bIns="91425" lIns="91425" spcFirstLastPara="1" rIns="91425" wrap="square" tIns="91425">
            <a:spAutoFit/>
          </a:bodyPr>
          <a:lstStyle/>
          <a:p>
            <a:pPr indent="0" lvl="0" marL="0" rtl="0" algn="ctr">
              <a:lnSpc>
                <a:spcPct val="106000"/>
              </a:lnSpc>
              <a:spcBef>
                <a:spcPts val="0"/>
              </a:spcBef>
              <a:spcAft>
                <a:spcPts val="0"/>
              </a:spcAft>
              <a:buNone/>
            </a:pPr>
            <a:r>
              <a:rPr lang="en-US" sz="2700">
                <a:latin typeface="Cardo"/>
                <a:ea typeface="Cardo"/>
                <a:cs typeface="Cardo"/>
                <a:sym typeface="Cardo"/>
              </a:rPr>
              <a:t>Youssef Bayoudh</a:t>
            </a:r>
            <a:endParaRPr sz="2700">
              <a:latin typeface="Cardo"/>
              <a:ea typeface="Cardo"/>
              <a:cs typeface="Cardo"/>
              <a:sym typeface="Cardo"/>
            </a:endParaRPr>
          </a:p>
        </p:txBody>
      </p:sp>
      <p:sp>
        <p:nvSpPr>
          <p:cNvPr id="189" name="Google Shape;189;p28"/>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3</a:t>
            </a:r>
            <a:endParaRPr b="1" sz="3000">
              <a:solidFill>
                <a:srgbClr val="674EA7"/>
              </a:solidFill>
              <a:latin typeface="Cardo"/>
              <a:ea typeface="Cardo"/>
              <a:cs typeface="Cardo"/>
              <a:sym typeface="Cardo"/>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193" name="Shape 193"/>
        <p:cNvGrpSpPr/>
        <p:nvPr/>
      </p:nvGrpSpPr>
      <p:grpSpPr>
        <a:xfrm>
          <a:off x="0" y="0"/>
          <a:ext cx="0" cy="0"/>
          <a:chOff x="0" y="0"/>
          <a:chExt cx="0" cy="0"/>
        </a:xfrm>
      </p:grpSpPr>
      <p:grpSp>
        <p:nvGrpSpPr>
          <p:cNvPr id="194" name="Google Shape;194;p29"/>
          <p:cNvGrpSpPr/>
          <p:nvPr/>
        </p:nvGrpSpPr>
        <p:grpSpPr>
          <a:xfrm>
            <a:off x="501070" y="9569355"/>
            <a:ext cx="17285861" cy="192288"/>
            <a:chOff x="0" y="-38100"/>
            <a:chExt cx="4552655" cy="50643"/>
          </a:xfrm>
        </p:grpSpPr>
        <p:sp>
          <p:nvSpPr>
            <p:cNvPr id="195" name="Google Shape;195;p29"/>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196" name="Google Shape;196;p29"/>
            <p:cNvSpPr txBox="1"/>
            <p:nvPr/>
          </p:nvSpPr>
          <p:spPr>
            <a:xfrm>
              <a:off x="0" y="-38100"/>
              <a:ext cx="4552655"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7" name="Google Shape;197;p29"/>
          <p:cNvGrpSpPr/>
          <p:nvPr/>
        </p:nvGrpSpPr>
        <p:grpSpPr>
          <a:xfrm>
            <a:off x="490070" y="492720"/>
            <a:ext cx="17286526" cy="192503"/>
            <a:chOff x="0" y="-38100"/>
            <a:chExt cx="4552800" cy="50700"/>
          </a:xfrm>
        </p:grpSpPr>
        <p:sp>
          <p:nvSpPr>
            <p:cNvPr id="198" name="Google Shape;198;p29"/>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EEEDEA"/>
            </a:solidFill>
            <a:ln>
              <a:noFill/>
            </a:ln>
          </p:spPr>
        </p:sp>
        <p:sp>
          <p:nvSpPr>
            <p:cNvPr id="199" name="Google Shape;199;p29"/>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0" name="Google Shape;200;p29"/>
          <p:cNvGrpSpPr/>
          <p:nvPr/>
        </p:nvGrpSpPr>
        <p:grpSpPr>
          <a:xfrm>
            <a:off x="490075" y="492727"/>
            <a:ext cx="3527965" cy="192498"/>
            <a:chOff x="0" y="-38100"/>
            <a:chExt cx="4552800" cy="50700"/>
          </a:xfrm>
        </p:grpSpPr>
        <p:sp>
          <p:nvSpPr>
            <p:cNvPr id="201" name="Google Shape;201;p29"/>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02" name="Google Shape;202;p29"/>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3" name="Google Shape;203;p29"/>
          <p:cNvGrpSpPr/>
          <p:nvPr/>
        </p:nvGrpSpPr>
        <p:grpSpPr>
          <a:xfrm>
            <a:off x="14579675" y="492727"/>
            <a:ext cx="3218374" cy="192498"/>
            <a:chOff x="0" y="-38100"/>
            <a:chExt cx="4552800" cy="50700"/>
          </a:xfrm>
        </p:grpSpPr>
        <p:sp>
          <p:nvSpPr>
            <p:cNvPr id="204" name="Google Shape;204;p29"/>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05" name="Google Shape;205;p29"/>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6" name="Google Shape;206;p29"/>
          <p:cNvSpPr txBox="1"/>
          <p:nvPr/>
        </p:nvSpPr>
        <p:spPr>
          <a:xfrm>
            <a:off x="1954725" y="234225"/>
            <a:ext cx="14330100" cy="2862000"/>
          </a:xfrm>
          <a:prstGeom prst="rect">
            <a:avLst/>
          </a:prstGeom>
          <a:noFill/>
          <a:ln>
            <a:noFill/>
          </a:ln>
        </p:spPr>
        <p:txBody>
          <a:bodyPr anchorCtr="0" anchor="t" bIns="0" lIns="0" spcFirstLastPara="1" rIns="0" wrap="square" tIns="0">
            <a:spAutoFit/>
          </a:bodyPr>
          <a:lstStyle/>
          <a:p>
            <a:pPr indent="0" lvl="0" marL="0" rtl="0" algn="ctr">
              <a:lnSpc>
                <a:spcPct val="116005"/>
              </a:lnSpc>
              <a:spcBef>
                <a:spcPts val="0"/>
              </a:spcBef>
              <a:spcAft>
                <a:spcPts val="0"/>
              </a:spcAft>
              <a:buSzPts val="1100"/>
              <a:buNone/>
            </a:pPr>
            <a:r>
              <a:rPr b="1" lang="en-US" sz="5600">
                <a:solidFill>
                  <a:srgbClr val="5E8594"/>
                </a:solidFill>
                <a:latin typeface="Cardo"/>
                <a:ea typeface="Cardo"/>
                <a:cs typeface="Cardo"/>
                <a:sym typeface="Cardo"/>
              </a:rPr>
              <a:t>Client Meeting #2: Revisions </a:t>
            </a:r>
            <a:endParaRPr b="1" sz="5600">
              <a:solidFill>
                <a:srgbClr val="5E8594"/>
              </a:solidFill>
              <a:latin typeface="Cardo"/>
              <a:ea typeface="Cardo"/>
              <a:cs typeface="Cardo"/>
              <a:sym typeface="Cardo"/>
            </a:endParaRPr>
          </a:p>
          <a:p>
            <a:pPr indent="0" lvl="0" marL="0" rtl="0" algn="ctr">
              <a:lnSpc>
                <a:spcPct val="116005"/>
              </a:lnSpc>
              <a:spcBef>
                <a:spcPts val="0"/>
              </a:spcBef>
              <a:spcAft>
                <a:spcPts val="0"/>
              </a:spcAft>
              <a:buSzPts val="1100"/>
              <a:buNone/>
            </a:pPr>
            <a:r>
              <a:rPr b="1" lang="en-US" sz="5600">
                <a:solidFill>
                  <a:srgbClr val="5E8594"/>
                </a:solidFill>
                <a:latin typeface="Cardo"/>
                <a:ea typeface="Cardo"/>
                <a:cs typeface="Cardo"/>
                <a:sym typeface="Cardo"/>
              </a:rPr>
              <a:t>made to FOCs</a:t>
            </a:r>
            <a:endParaRPr b="1" sz="5600">
              <a:solidFill>
                <a:srgbClr val="5E8594"/>
              </a:solidFill>
              <a:latin typeface="Cardo"/>
              <a:ea typeface="Cardo"/>
              <a:cs typeface="Cardo"/>
              <a:sym typeface="Cardo"/>
            </a:endParaRPr>
          </a:p>
          <a:p>
            <a:pPr indent="0" lvl="0" marL="0" rtl="0" algn="l">
              <a:lnSpc>
                <a:spcPct val="116005"/>
              </a:lnSpc>
              <a:spcBef>
                <a:spcPts val="0"/>
              </a:spcBef>
              <a:spcAft>
                <a:spcPts val="0"/>
              </a:spcAft>
              <a:buSzPts val="1100"/>
              <a:buNone/>
            </a:pPr>
            <a:r>
              <a:t/>
            </a:r>
            <a:endParaRPr b="1" sz="5600">
              <a:solidFill>
                <a:srgbClr val="5E8594"/>
              </a:solidFill>
              <a:latin typeface="Cardo"/>
              <a:ea typeface="Cardo"/>
              <a:cs typeface="Cardo"/>
              <a:sym typeface="Cardo"/>
            </a:endParaRPr>
          </a:p>
        </p:txBody>
      </p:sp>
      <p:sp>
        <p:nvSpPr>
          <p:cNvPr id="207" name="Google Shape;207;p29"/>
          <p:cNvSpPr/>
          <p:nvPr/>
        </p:nvSpPr>
        <p:spPr>
          <a:xfrm>
            <a:off x="550150" y="2486725"/>
            <a:ext cx="4672200" cy="2473500"/>
          </a:xfrm>
          <a:prstGeom prst="roundRect">
            <a:avLst>
              <a:gd fmla="val 16667" name="adj"/>
            </a:avLst>
          </a:prstGeom>
          <a:solidFill>
            <a:srgbClr val="A8BC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en-US" sz="3600">
                <a:latin typeface="Cardo"/>
                <a:ea typeface="Cardo"/>
                <a:cs typeface="Cardo"/>
                <a:sym typeface="Cardo"/>
              </a:rPr>
              <a:t>PR Review</a:t>
            </a:r>
            <a:endParaRPr b="1" sz="3600">
              <a:latin typeface="Cardo"/>
              <a:ea typeface="Cardo"/>
              <a:cs typeface="Cardo"/>
              <a:sym typeface="Cardo"/>
            </a:endParaRPr>
          </a:p>
          <a:p>
            <a:pPr indent="0" lvl="0" marL="0" rtl="0" algn="ctr">
              <a:lnSpc>
                <a:spcPct val="120000"/>
              </a:lnSpc>
              <a:spcBef>
                <a:spcPts val="0"/>
              </a:spcBef>
              <a:spcAft>
                <a:spcPts val="0"/>
              </a:spcAft>
              <a:buNone/>
            </a:pPr>
            <a:r>
              <a:rPr b="1" lang="en-US" sz="2200">
                <a:solidFill>
                  <a:schemeClr val="dk2"/>
                </a:solidFill>
                <a:latin typeface="Cardo"/>
                <a:ea typeface="Cardo"/>
                <a:cs typeface="Cardo"/>
                <a:sym typeface="Cardo"/>
              </a:rPr>
              <a:t>Obstacle - Objectives and Constraints not actionable for idea generation</a:t>
            </a:r>
            <a:endParaRPr b="1" sz="2200">
              <a:solidFill>
                <a:schemeClr val="dk2"/>
              </a:solidFill>
              <a:latin typeface="Cardo"/>
              <a:ea typeface="Cardo"/>
              <a:cs typeface="Cardo"/>
              <a:sym typeface="Cardo"/>
            </a:endParaRPr>
          </a:p>
        </p:txBody>
      </p:sp>
      <p:sp>
        <p:nvSpPr>
          <p:cNvPr id="208" name="Google Shape;208;p29"/>
          <p:cNvSpPr/>
          <p:nvPr/>
        </p:nvSpPr>
        <p:spPr>
          <a:xfrm>
            <a:off x="6832500" y="2486725"/>
            <a:ext cx="4672200" cy="2473500"/>
          </a:xfrm>
          <a:prstGeom prst="roundRect">
            <a:avLst>
              <a:gd fmla="val 16667" name="adj"/>
            </a:avLst>
          </a:prstGeom>
          <a:solidFill>
            <a:srgbClr val="A8BC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en-US" sz="3600">
                <a:latin typeface="Cardo"/>
                <a:ea typeface="Cardo"/>
                <a:cs typeface="Cardo"/>
                <a:sym typeface="Cardo"/>
              </a:rPr>
              <a:t>Overcoming</a:t>
            </a:r>
            <a:endParaRPr b="1" sz="3600">
              <a:latin typeface="Cardo"/>
              <a:ea typeface="Cardo"/>
              <a:cs typeface="Cardo"/>
              <a:sym typeface="Cardo"/>
            </a:endParaRPr>
          </a:p>
          <a:p>
            <a:pPr indent="0" lvl="0" marL="0" rtl="0" algn="ctr">
              <a:lnSpc>
                <a:spcPct val="120000"/>
              </a:lnSpc>
              <a:spcBef>
                <a:spcPts val="0"/>
              </a:spcBef>
              <a:spcAft>
                <a:spcPts val="0"/>
              </a:spcAft>
              <a:buNone/>
            </a:pPr>
            <a:r>
              <a:rPr b="1" lang="en-US" sz="2200">
                <a:solidFill>
                  <a:schemeClr val="dk2"/>
                </a:solidFill>
                <a:latin typeface="Cardo"/>
                <a:ea typeface="Cardo"/>
                <a:cs typeface="Cardo"/>
                <a:sym typeface="Cardo"/>
              </a:rPr>
              <a:t>Move less critical FOCs to appendix</a:t>
            </a:r>
            <a:endParaRPr b="1" sz="2200">
              <a:solidFill>
                <a:schemeClr val="dk2"/>
              </a:solidFill>
              <a:latin typeface="Cardo"/>
              <a:ea typeface="Cardo"/>
              <a:cs typeface="Cardo"/>
              <a:sym typeface="Cardo"/>
            </a:endParaRPr>
          </a:p>
          <a:p>
            <a:pPr indent="0" lvl="0" marL="0" rtl="0" algn="ctr">
              <a:lnSpc>
                <a:spcPct val="120000"/>
              </a:lnSpc>
              <a:spcBef>
                <a:spcPts val="0"/>
              </a:spcBef>
              <a:spcAft>
                <a:spcPts val="0"/>
              </a:spcAft>
              <a:buNone/>
            </a:pPr>
            <a:r>
              <a:rPr b="1" lang="en-US" sz="2200">
                <a:solidFill>
                  <a:schemeClr val="dk2"/>
                </a:solidFill>
                <a:latin typeface="Cardo"/>
                <a:ea typeface="Cardo"/>
                <a:cs typeface="Cardo"/>
                <a:sym typeface="Cardo"/>
              </a:rPr>
              <a:t>New objectives and constraints</a:t>
            </a:r>
            <a:endParaRPr b="1" sz="2200">
              <a:solidFill>
                <a:schemeClr val="dk2"/>
              </a:solidFill>
              <a:latin typeface="Cardo"/>
              <a:ea typeface="Cardo"/>
              <a:cs typeface="Cardo"/>
              <a:sym typeface="Cardo"/>
            </a:endParaRPr>
          </a:p>
        </p:txBody>
      </p:sp>
      <p:sp>
        <p:nvSpPr>
          <p:cNvPr id="209" name="Google Shape;209;p29"/>
          <p:cNvSpPr/>
          <p:nvPr/>
        </p:nvSpPr>
        <p:spPr>
          <a:xfrm>
            <a:off x="13114850" y="2486725"/>
            <a:ext cx="4672200" cy="2473500"/>
          </a:xfrm>
          <a:prstGeom prst="roundRect">
            <a:avLst>
              <a:gd fmla="val 16667" name="adj"/>
            </a:avLst>
          </a:prstGeom>
          <a:solidFill>
            <a:srgbClr val="A8BC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en-US" sz="3600">
                <a:latin typeface="Cardo"/>
                <a:ea typeface="Cardo"/>
                <a:cs typeface="Cardo"/>
                <a:sym typeface="Cardo"/>
              </a:rPr>
              <a:t>Client Meet</a:t>
            </a:r>
            <a:endParaRPr b="1" sz="3600">
              <a:latin typeface="Cardo"/>
              <a:ea typeface="Cardo"/>
              <a:cs typeface="Cardo"/>
              <a:sym typeface="Cardo"/>
            </a:endParaRPr>
          </a:p>
          <a:p>
            <a:pPr indent="0" lvl="0" marL="0" rtl="0" algn="ctr">
              <a:lnSpc>
                <a:spcPct val="120000"/>
              </a:lnSpc>
              <a:spcBef>
                <a:spcPts val="0"/>
              </a:spcBef>
              <a:spcAft>
                <a:spcPts val="0"/>
              </a:spcAft>
              <a:buNone/>
            </a:pPr>
            <a:r>
              <a:rPr b="1" lang="en-US" sz="2200">
                <a:solidFill>
                  <a:schemeClr val="dk2"/>
                </a:solidFill>
                <a:latin typeface="Cardo"/>
                <a:ea typeface="Cardo"/>
                <a:cs typeface="Cardo"/>
                <a:sym typeface="Cardo"/>
              </a:rPr>
              <a:t>Questions answered</a:t>
            </a:r>
            <a:endParaRPr b="1" sz="2200">
              <a:solidFill>
                <a:schemeClr val="dk2"/>
              </a:solidFill>
              <a:latin typeface="Cardo"/>
              <a:ea typeface="Cardo"/>
              <a:cs typeface="Cardo"/>
              <a:sym typeface="Cardo"/>
            </a:endParaRPr>
          </a:p>
          <a:p>
            <a:pPr indent="0" lvl="0" marL="0" rtl="0" algn="ctr">
              <a:lnSpc>
                <a:spcPct val="120000"/>
              </a:lnSpc>
              <a:spcBef>
                <a:spcPts val="0"/>
              </a:spcBef>
              <a:spcAft>
                <a:spcPts val="0"/>
              </a:spcAft>
              <a:buNone/>
            </a:pPr>
            <a:r>
              <a:rPr b="1" lang="en-US" sz="2200">
                <a:solidFill>
                  <a:srgbClr val="38761D"/>
                </a:solidFill>
                <a:latin typeface="Cardo"/>
                <a:ea typeface="Cardo"/>
                <a:cs typeface="Cardo"/>
                <a:sym typeface="Cardo"/>
              </a:rPr>
              <a:t>[in green]</a:t>
            </a:r>
            <a:endParaRPr b="1" sz="2200">
              <a:solidFill>
                <a:srgbClr val="38761D"/>
              </a:solidFill>
              <a:latin typeface="Cardo"/>
              <a:ea typeface="Cardo"/>
              <a:cs typeface="Cardo"/>
              <a:sym typeface="Cardo"/>
            </a:endParaRPr>
          </a:p>
        </p:txBody>
      </p:sp>
      <p:sp>
        <p:nvSpPr>
          <p:cNvPr id="210" name="Google Shape;210;p29"/>
          <p:cNvSpPr/>
          <p:nvPr/>
        </p:nvSpPr>
        <p:spPr>
          <a:xfrm>
            <a:off x="2370368" y="5540245"/>
            <a:ext cx="2295919" cy="3962889"/>
          </a:xfrm>
          <a:custGeom>
            <a:rect b="b" l="l" r="r" t="t"/>
            <a:pathLst>
              <a:path extrusionOk="0" h="9216022" w="5339347">
                <a:moveTo>
                  <a:pt x="0" y="0"/>
                </a:moveTo>
                <a:lnTo>
                  <a:pt x="5339347" y="0"/>
                </a:lnTo>
                <a:lnTo>
                  <a:pt x="5339347" y="9216021"/>
                </a:lnTo>
                <a:lnTo>
                  <a:pt x="0" y="9216021"/>
                </a:lnTo>
                <a:lnTo>
                  <a:pt x="0" y="0"/>
                </a:lnTo>
                <a:close/>
              </a:path>
            </a:pathLst>
          </a:custGeom>
          <a:blipFill rotWithShape="1">
            <a:blip r:embed="rId3">
              <a:alphaModFix/>
            </a:blip>
            <a:stretch>
              <a:fillRect b="0" l="-36299" r="-36299" t="0"/>
            </a:stretch>
          </a:blipFill>
          <a:ln>
            <a:noFill/>
          </a:ln>
        </p:spPr>
      </p:sp>
      <p:sp>
        <p:nvSpPr>
          <p:cNvPr id="211" name="Google Shape;211;p29"/>
          <p:cNvSpPr/>
          <p:nvPr/>
        </p:nvSpPr>
        <p:spPr>
          <a:xfrm rot="2700000">
            <a:off x="2639039" y="7264456"/>
            <a:ext cx="1758575" cy="1894339"/>
          </a:xfrm>
          <a:prstGeom prst="mathPlus">
            <a:avLst>
              <a:gd fmla="val 23520" name="adj1"/>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DD7E6B"/>
              </a:highlight>
            </a:endParaRPr>
          </a:p>
        </p:txBody>
      </p:sp>
      <p:sp>
        <p:nvSpPr>
          <p:cNvPr id="212" name="Google Shape;212;p29"/>
          <p:cNvSpPr/>
          <p:nvPr/>
        </p:nvSpPr>
        <p:spPr>
          <a:xfrm>
            <a:off x="5551025" y="3379975"/>
            <a:ext cx="952800" cy="687000"/>
          </a:xfrm>
          <a:prstGeom prst="chevron">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rdo"/>
              <a:ea typeface="Cardo"/>
              <a:cs typeface="Cardo"/>
              <a:sym typeface="Cardo"/>
            </a:endParaRPr>
          </a:p>
        </p:txBody>
      </p:sp>
      <p:sp>
        <p:nvSpPr>
          <p:cNvPr id="213" name="Google Shape;213;p29"/>
          <p:cNvSpPr/>
          <p:nvPr/>
        </p:nvSpPr>
        <p:spPr>
          <a:xfrm>
            <a:off x="11833375" y="3379975"/>
            <a:ext cx="952800" cy="687000"/>
          </a:xfrm>
          <a:prstGeom prst="chevron">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rdo"/>
              <a:ea typeface="Cardo"/>
              <a:cs typeface="Cardo"/>
              <a:sym typeface="Cardo"/>
            </a:endParaRPr>
          </a:p>
        </p:txBody>
      </p:sp>
      <p:pic>
        <p:nvPicPr>
          <p:cNvPr id="214" name="Google Shape;214;p29"/>
          <p:cNvPicPr preferRelativeResize="0"/>
          <p:nvPr/>
        </p:nvPicPr>
        <p:blipFill>
          <a:blip r:embed="rId4">
            <a:alphaModFix/>
          </a:blip>
          <a:stretch>
            <a:fillRect/>
          </a:stretch>
        </p:blipFill>
        <p:spPr>
          <a:xfrm>
            <a:off x="7572929" y="5306824"/>
            <a:ext cx="3351286" cy="852303"/>
          </a:xfrm>
          <a:prstGeom prst="rect">
            <a:avLst/>
          </a:prstGeom>
          <a:noFill/>
          <a:ln>
            <a:noFill/>
          </a:ln>
        </p:spPr>
      </p:pic>
      <p:sp>
        <p:nvSpPr>
          <p:cNvPr id="215" name="Google Shape;215;p29"/>
          <p:cNvSpPr txBox="1"/>
          <p:nvPr/>
        </p:nvSpPr>
        <p:spPr>
          <a:xfrm>
            <a:off x="7412975" y="6281861"/>
            <a:ext cx="3396300" cy="738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US" sz="3600">
                <a:latin typeface="Assistant"/>
                <a:ea typeface="Assistant"/>
                <a:cs typeface="Assistant"/>
                <a:sym typeface="Assistant"/>
              </a:rPr>
              <a:t>Building Code</a:t>
            </a:r>
            <a:endParaRPr/>
          </a:p>
        </p:txBody>
      </p:sp>
      <p:sp>
        <p:nvSpPr>
          <p:cNvPr id="216" name="Google Shape;216;p29"/>
          <p:cNvSpPr txBox="1"/>
          <p:nvPr/>
        </p:nvSpPr>
        <p:spPr>
          <a:xfrm rot="-1956946">
            <a:off x="211196" y="5825974"/>
            <a:ext cx="2999985" cy="738911"/>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US" sz="3600">
                <a:latin typeface="Assistant"/>
                <a:ea typeface="Assistant"/>
                <a:cs typeface="Assistant"/>
                <a:sym typeface="Assistant"/>
              </a:rPr>
              <a:t>Blood level?</a:t>
            </a:r>
            <a:endParaRPr/>
          </a:p>
        </p:txBody>
      </p:sp>
      <p:sp>
        <p:nvSpPr>
          <p:cNvPr id="217" name="Google Shape;217;p29"/>
          <p:cNvSpPr/>
          <p:nvPr/>
        </p:nvSpPr>
        <p:spPr>
          <a:xfrm rot="-2065290">
            <a:off x="549102" y="6177405"/>
            <a:ext cx="2431199" cy="36031"/>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DD7E6B"/>
              </a:highlight>
            </a:endParaRPr>
          </a:p>
        </p:txBody>
      </p:sp>
      <p:graphicFrame>
        <p:nvGraphicFramePr>
          <p:cNvPr id="218" name="Google Shape;218;p29"/>
          <p:cNvGraphicFramePr/>
          <p:nvPr/>
        </p:nvGraphicFramePr>
        <p:xfrm>
          <a:off x="5383425" y="7020750"/>
          <a:ext cx="3000000" cy="3000000"/>
        </p:xfrm>
        <a:graphic>
          <a:graphicData uri="http://schemas.openxmlformats.org/drawingml/2006/table">
            <a:tbl>
              <a:tblPr>
                <a:noFill/>
                <a:tableStyleId>{333B01B4-22C0-4E88-A120-529E58DC5DDD}</a:tableStyleId>
              </a:tblPr>
              <a:tblGrid>
                <a:gridCol w="8044100"/>
                <a:gridCol w="1948650"/>
              </a:tblGrid>
              <a:tr h="524650">
                <a:tc>
                  <a:txBody>
                    <a:bodyPr/>
                    <a:lstStyle/>
                    <a:p>
                      <a:pPr indent="0" lvl="0" marL="0" rtl="0" algn="ctr">
                        <a:lnSpc>
                          <a:spcPct val="120000"/>
                        </a:lnSpc>
                        <a:spcBef>
                          <a:spcPts val="0"/>
                        </a:spcBef>
                        <a:spcAft>
                          <a:spcPts val="0"/>
                        </a:spcAft>
                        <a:buNone/>
                      </a:pPr>
                      <a:r>
                        <a:rPr b="1" lang="en-US" sz="2400">
                          <a:latin typeface="Assistant"/>
                          <a:ea typeface="Assistant"/>
                          <a:cs typeface="Assistant"/>
                          <a:sym typeface="Assistant"/>
                        </a:rPr>
                        <a:t>Objective</a:t>
                      </a:r>
                      <a:endParaRPr sz="2400"/>
                    </a:p>
                  </a:txBody>
                  <a:tcPr marT="91425" marB="91425" marR="91425" marL="91425">
                    <a:lnR cap="flat" cmpd="sng" w="9525">
                      <a:solidFill>
                        <a:srgbClr val="9E9E9E"/>
                      </a:solidFill>
                      <a:prstDash val="solid"/>
                      <a:round/>
                      <a:headEnd len="sm" w="sm" type="none"/>
                      <a:tailEnd len="sm" w="sm" type="none"/>
                    </a:lnR>
                    <a:solidFill>
                      <a:srgbClr val="F9FF11">
                        <a:alpha val="39000"/>
                      </a:srgbClr>
                    </a:solidFill>
                  </a:tcPr>
                </a:tc>
                <a:tc>
                  <a:txBody>
                    <a:bodyPr/>
                    <a:lstStyle/>
                    <a:p>
                      <a:pPr indent="0" lvl="0" marL="0" rtl="0" algn="ctr">
                        <a:lnSpc>
                          <a:spcPct val="120000"/>
                        </a:lnSpc>
                        <a:spcBef>
                          <a:spcPts val="0"/>
                        </a:spcBef>
                        <a:spcAft>
                          <a:spcPts val="0"/>
                        </a:spcAft>
                        <a:buNone/>
                      </a:pPr>
                      <a:r>
                        <a:rPr b="1" lang="en-US" sz="2400">
                          <a:latin typeface="Assistant"/>
                          <a:ea typeface="Assistant"/>
                          <a:cs typeface="Assistant"/>
                          <a:sym typeface="Assistant"/>
                        </a:rPr>
                        <a:t>Metric</a:t>
                      </a:r>
                      <a:endParaRPr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FF11">
                        <a:alpha val="39000"/>
                      </a:srgbClr>
                    </a:solidFill>
                  </a:tcPr>
                </a:tc>
              </a:tr>
              <a:tr h="657250">
                <a:tc>
                  <a:txBody>
                    <a:bodyPr/>
                    <a:lstStyle/>
                    <a:p>
                      <a:pPr indent="0" lvl="0" marL="0" rtl="0" algn="l">
                        <a:spcBef>
                          <a:spcPts val="0"/>
                        </a:spcBef>
                        <a:spcAft>
                          <a:spcPts val="0"/>
                        </a:spcAft>
                        <a:buNone/>
                      </a:pPr>
                      <a:r>
                        <a:rPr lang="en-US" sz="1800">
                          <a:solidFill>
                            <a:srgbClr val="272727"/>
                          </a:solidFill>
                          <a:latin typeface="Assistant"/>
                          <a:ea typeface="Assistant"/>
                          <a:cs typeface="Assistant"/>
                          <a:sym typeface="Assistant"/>
                        </a:rPr>
                        <a:t>Incorporate </a:t>
                      </a:r>
                      <a:r>
                        <a:rPr b="1" lang="en-US" sz="1800">
                          <a:solidFill>
                            <a:srgbClr val="38761D"/>
                          </a:solidFill>
                          <a:latin typeface="Assistant"/>
                          <a:ea typeface="Assistant"/>
                          <a:cs typeface="Assistant"/>
                          <a:sym typeface="Assistant"/>
                        </a:rPr>
                        <a:t>[five] </a:t>
                      </a:r>
                      <a:r>
                        <a:rPr lang="en-US" sz="1800">
                          <a:solidFill>
                            <a:srgbClr val="272727"/>
                          </a:solidFill>
                          <a:latin typeface="Assistant"/>
                          <a:ea typeface="Assistant"/>
                          <a:cs typeface="Assistant"/>
                          <a:sym typeface="Assistant"/>
                        </a:rPr>
                        <a:t>different forms of media communicating wellness information</a:t>
                      </a:r>
                      <a:endParaRPr sz="1800">
                        <a:solidFill>
                          <a:srgbClr val="272727"/>
                        </a:solidFill>
                        <a:latin typeface="Assistant"/>
                        <a:ea typeface="Assistant"/>
                        <a:cs typeface="Assistant"/>
                        <a:sym typeface="Assistant"/>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800">
                          <a:solidFill>
                            <a:srgbClr val="272727"/>
                          </a:solidFill>
                          <a:latin typeface="Assistant"/>
                          <a:ea typeface="Assistant"/>
                          <a:cs typeface="Assistant"/>
                          <a:sym typeface="Assistant"/>
                        </a:rPr>
                        <a:t>Forms of media</a:t>
                      </a:r>
                      <a:endParaRPr sz="1800">
                        <a:solidFill>
                          <a:srgbClr val="272727"/>
                        </a:solidFill>
                        <a:latin typeface="Assistant"/>
                        <a:ea typeface="Assistant"/>
                        <a:cs typeface="Assistant"/>
                        <a:sym typeface="Assistan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19" name="Google Shape;219;p29"/>
          <p:cNvGraphicFramePr/>
          <p:nvPr/>
        </p:nvGraphicFramePr>
        <p:xfrm>
          <a:off x="5383425" y="8369725"/>
          <a:ext cx="3000000" cy="3000000"/>
        </p:xfrm>
        <a:graphic>
          <a:graphicData uri="http://schemas.openxmlformats.org/drawingml/2006/table">
            <a:tbl>
              <a:tblPr>
                <a:noFill/>
                <a:tableStyleId>{333B01B4-22C0-4E88-A120-529E58DC5DDD}</a:tableStyleId>
              </a:tblPr>
              <a:tblGrid>
                <a:gridCol w="8044100"/>
                <a:gridCol w="1948650"/>
              </a:tblGrid>
              <a:tr h="474675">
                <a:tc>
                  <a:txBody>
                    <a:bodyPr/>
                    <a:lstStyle/>
                    <a:p>
                      <a:pPr indent="0" lvl="0" marL="0" rtl="0" algn="ctr">
                        <a:lnSpc>
                          <a:spcPct val="120000"/>
                        </a:lnSpc>
                        <a:spcBef>
                          <a:spcPts val="0"/>
                        </a:spcBef>
                        <a:spcAft>
                          <a:spcPts val="0"/>
                        </a:spcAft>
                        <a:buNone/>
                      </a:pPr>
                      <a:r>
                        <a:rPr b="1" lang="en-US" sz="2400">
                          <a:latin typeface="Assistant"/>
                          <a:ea typeface="Assistant"/>
                          <a:cs typeface="Assistant"/>
                          <a:sym typeface="Assistant"/>
                        </a:rPr>
                        <a:t>Constraint</a:t>
                      </a:r>
                      <a:endParaRPr sz="2400"/>
                    </a:p>
                  </a:txBody>
                  <a:tcPr marT="91425" marB="91425" marR="91425" marL="91425">
                    <a:lnR cap="flat" cmpd="sng" w="9525">
                      <a:solidFill>
                        <a:srgbClr val="9E9E9E"/>
                      </a:solidFill>
                      <a:prstDash val="solid"/>
                      <a:round/>
                      <a:headEnd len="sm" w="sm" type="none"/>
                      <a:tailEnd len="sm" w="sm" type="none"/>
                    </a:lnR>
                    <a:solidFill>
                      <a:srgbClr val="F9FF11">
                        <a:alpha val="39000"/>
                      </a:srgbClr>
                    </a:solidFill>
                  </a:tcPr>
                </a:tc>
                <a:tc>
                  <a:txBody>
                    <a:bodyPr/>
                    <a:lstStyle/>
                    <a:p>
                      <a:pPr indent="0" lvl="0" marL="0" rtl="0" algn="ctr">
                        <a:lnSpc>
                          <a:spcPct val="120000"/>
                        </a:lnSpc>
                        <a:spcBef>
                          <a:spcPts val="0"/>
                        </a:spcBef>
                        <a:spcAft>
                          <a:spcPts val="0"/>
                        </a:spcAft>
                        <a:buNone/>
                      </a:pPr>
                      <a:r>
                        <a:rPr b="1" lang="en-US" sz="2400">
                          <a:latin typeface="Assistant"/>
                          <a:ea typeface="Assistant"/>
                          <a:cs typeface="Assistant"/>
                          <a:sym typeface="Assistant"/>
                        </a:rPr>
                        <a:t>Metric</a:t>
                      </a:r>
                      <a:endParaRPr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9FF11">
                        <a:alpha val="39000"/>
                      </a:srgbClr>
                    </a:solidFill>
                  </a:tcPr>
                </a:tc>
              </a:tr>
              <a:tr h="439450">
                <a:tc>
                  <a:txBody>
                    <a:bodyPr/>
                    <a:lstStyle/>
                    <a:p>
                      <a:pPr indent="0" lvl="0" marL="0" rtl="0" algn="l">
                        <a:spcBef>
                          <a:spcPts val="0"/>
                        </a:spcBef>
                        <a:spcAft>
                          <a:spcPts val="0"/>
                        </a:spcAft>
                        <a:buNone/>
                      </a:pPr>
                      <a:r>
                        <a:rPr b="1" lang="en-US" sz="1800">
                          <a:solidFill>
                            <a:srgbClr val="38761D"/>
                          </a:solidFill>
                          <a:latin typeface="Assistant"/>
                          <a:ea typeface="Assistant"/>
                          <a:cs typeface="Assistant"/>
                          <a:sym typeface="Assistant"/>
                        </a:rPr>
                        <a:t>[Weekly] </a:t>
                      </a:r>
                      <a:r>
                        <a:rPr lang="en-US" sz="1800">
                          <a:solidFill>
                            <a:srgbClr val="272727"/>
                          </a:solidFill>
                          <a:latin typeface="Assistant"/>
                          <a:ea typeface="Assistant"/>
                          <a:cs typeface="Assistant"/>
                          <a:sym typeface="Assistant"/>
                        </a:rPr>
                        <a:t>maximum maintenance frequency need</a:t>
                      </a:r>
                      <a:endParaRPr sz="1800">
                        <a:solidFill>
                          <a:srgbClr val="272727"/>
                        </a:solidFill>
                        <a:latin typeface="Assistant"/>
                        <a:ea typeface="Assistant"/>
                        <a:cs typeface="Assistant"/>
                        <a:sym typeface="Assistant"/>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800">
                          <a:solidFill>
                            <a:srgbClr val="272727"/>
                          </a:solidFill>
                          <a:latin typeface="Assistant"/>
                          <a:ea typeface="Assistant"/>
                          <a:cs typeface="Assistant"/>
                          <a:sym typeface="Assistant"/>
                        </a:rPr>
                        <a:t>Number of days</a:t>
                      </a:r>
                      <a:endParaRPr sz="1800">
                        <a:solidFill>
                          <a:srgbClr val="272727"/>
                        </a:solidFill>
                        <a:latin typeface="Assistant"/>
                        <a:ea typeface="Assistant"/>
                        <a:cs typeface="Assistant"/>
                        <a:sym typeface="Assistan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20" name="Google Shape;220;p29"/>
          <p:cNvSpPr txBox="1"/>
          <p:nvPr/>
        </p:nvSpPr>
        <p:spPr>
          <a:xfrm>
            <a:off x="490075" y="0"/>
            <a:ext cx="3000000" cy="600300"/>
          </a:xfrm>
          <a:prstGeom prst="rect">
            <a:avLst/>
          </a:prstGeom>
          <a:noFill/>
          <a:ln>
            <a:noFill/>
          </a:ln>
        </p:spPr>
        <p:txBody>
          <a:bodyPr anchorCtr="0" anchor="t" bIns="91425" lIns="91425" spcFirstLastPara="1" rIns="91425" wrap="square" tIns="91425">
            <a:spAutoFit/>
          </a:bodyPr>
          <a:lstStyle/>
          <a:p>
            <a:pPr indent="0" lvl="0" marL="0" rtl="0" algn="l">
              <a:lnSpc>
                <a:spcPct val="106000"/>
              </a:lnSpc>
              <a:spcBef>
                <a:spcPts val="0"/>
              </a:spcBef>
              <a:spcAft>
                <a:spcPts val="0"/>
              </a:spcAft>
              <a:buNone/>
            </a:pPr>
            <a:r>
              <a:rPr lang="en-US" sz="2700">
                <a:latin typeface="Cardo"/>
                <a:ea typeface="Cardo"/>
                <a:cs typeface="Cardo"/>
                <a:sym typeface="Cardo"/>
              </a:rPr>
              <a:t>Aileen Sun</a:t>
            </a:r>
            <a:endParaRPr sz="2700">
              <a:latin typeface="Cardo"/>
              <a:ea typeface="Cardo"/>
              <a:cs typeface="Cardo"/>
              <a:sym typeface="Cardo"/>
            </a:endParaRPr>
          </a:p>
        </p:txBody>
      </p:sp>
      <p:sp>
        <p:nvSpPr>
          <p:cNvPr id="221" name="Google Shape;221;p29"/>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4</a:t>
            </a:r>
            <a:endParaRPr b="1" sz="3000">
              <a:solidFill>
                <a:srgbClr val="674EA7"/>
              </a:solidFill>
              <a:latin typeface="Cardo"/>
              <a:ea typeface="Cardo"/>
              <a:cs typeface="Cardo"/>
              <a:sym typeface="Cardo"/>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225" name="Shape 225"/>
        <p:cNvGrpSpPr/>
        <p:nvPr/>
      </p:nvGrpSpPr>
      <p:grpSpPr>
        <a:xfrm>
          <a:off x="0" y="0"/>
          <a:ext cx="0" cy="0"/>
          <a:chOff x="0" y="0"/>
          <a:chExt cx="0" cy="0"/>
        </a:xfrm>
      </p:grpSpPr>
      <p:grpSp>
        <p:nvGrpSpPr>
          <p:cNvPr id="226" name="Google Shape;226;p30"/>
          <p:cNvGrpSpPr/>
          <p:nvPr/>
        </p:nvGrpSpPr>
        <p:grpSpPr>
          <a:xfrm>
            <a:off x="626324" y="6530642"/>
            <a:ext cx="6260261" cy="2037557"/>
            <a:chOff x="0" y="-192881"/>
            <a:chExt cx="10887411" cy="4165931"/>
          </a:xfrm>
        </p:grpSpPr>
        <p:grpSp>
          <p:nvGrpSpPr>
            <p:cNvPr id="227" name="Google Shape;227;p30"/>
            <p:cNvGrpSpPr/>
            <p:nvPr/>
          </p:nvGrpSpPr>
          <p:grpSpPr>
            <a:xfrm>
              <a:off x="0" y="-192881"/>
              <a:ext cx="9596981" cy="4165931"/>
              <a:chOff x="0" y="-38100"/>
              <a:chExt cx="1895700" cy="822900"/>
            </a:xfrm>
          </p:grpSpPr>
          <p:sp>
            <p:nvSpPr>
              <p:cNvPr id="228" name="Google Shape;228;p30"/>
              <p:cNvSpPr/>
              <p:nvPr/>
            </p:nvSpPr>
            <p:spPr>
              <a:xfrm>
                <a:off x="0" y="0"/>
                <a:ext cx="1895642" cy="784767"/>
              </a:xfrm>
              <a:custGeom>
                <a:rect b="b" l="l" r="r" t="t"/>
                <a:pathLst>
                  <a:path extrusionOk="0" h="784767" w="1895642">
                    <a:moveTo>
                      <a:pt x="26891" y="0"/>
                    </a:moveTo>
                    <a:lnTo>
                      <a:pt x="1868751" y="0"/>
                    </a:lnTo>
                    <a:cubicBezTo>
                      <a:pt x="1875883" y="0"/>
                      <a:pt x="1882723" y="2833"/>
                      <a:pt x="1887766" y="7876"/>
                    </a:cubicBezTo>
                    <a:cubicBezTo>
                      <a:pt x="1892809" y="12919"/>
                      <a:pt x="1895642" y="19759"/>
                      <a:pt x="1895642" y="26891"/>
                    </a:cubicBezTo>
                    <a:lnTo>
                      <a:pt x="1895642" y="757876"/>
                    </a:lnTo>
                    <a:cubicBezTo>
                      <a:pt x="1895642" y="765008"/>
                      <a:pt x="1892809" y="771848"/>
                      <a:pt x="1887766" y="776891"/>
                    </a:cubicBezTo>
                    <a:cubicBezTo>
                      <a:pt x="1882723" y="781934"/>
                      <a:pt x="1875883" y="784767"/>
                      <a:pt x="1868751" y="784767"/>
                    </a:cubicBezTo>
                    <a:lnTo>
                      <a:pt x="26891" y="784767"/>
                    </a:lnTo>
                    <a:cubicBezTo>
                      <a:pt x="19759" y="784767"/>
                      <a:pt x="12919" y="781934"/>
                      <a:pt x="7876" y="776891"/>
                    </a:cubicBezTo>
                    <a:cubicBezTo>
                      <a:pt x="2833" y="771848"/>
                      <a:pt x="0" y="765008"/>
                      <a:pt x="0" y="757876"/>
                    </a:cubicBezTo>
                    <a:lnTo>
                      <a:pt x="0" y="26891"/>
                    </a:lnTo>
                    <a:cubicBezTo>
                      <a:pt x="0" y="19759"/>
                      <a:pt x="2833" y="12919"/>
                      <a:pt x="7876" y="7876"/>
                    </a:cubicBezTo>
                    <a:cubicBezTo>
                      <a:pt x="12919" y="2833"/>
                      <a:pt x="19759" y="0"/>
                      <a:pt x="26891" y="0"/>
                    </a:cubicBezTo>
                    <a:close/>
                  </a:path>
                </a:pathLst>
              </a:custGeom>
              <a:solidFill>
                <a:srgbClr val="A8B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txBox="1"/>
              <p:nvPr/>
            </p:nvSpPr>
            <p:spPr>
              <a:xfrm>
                <a:off x="0" y="-38100"/>
                <a:ext cx="1895700" cy="822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0" name="Google Shape;230;p30"/>
            <p:cNvSpPr/>
            <p:nvPr/>
          </p:nvSpPr>
          <p:spPr>
            <a:xfrm>
              <a:off x="6914526" y="0"/>
              <a:ext cx="3972885" cy="3972885"/>
            </a:xfrm>
            <a:custGeom>
              <a:rect b="b" l="l" r="r" t="t"/>
              <a:pathLst>
                <a:path extrusionOk="0" h="3972885" w="3972885">
                  <a:moveTo>
                    <a:pt x="0" y="0"/>
                  </a:moveTo>
                  <a:lnTo>
                    <a:pt x="3972885" y="0"/>
                  </a:lnTo>
                  <a:lnTo>
                    <a:pt x="3972885" y="3972885"/>
                  </a:lnTo>
                  <a:lnTo>
                    <a:pt x="0" y="3972885"/>
                  </a:lnTo>
                  <a:lnTo>
                    <a:pt x="0" y="0"/>
                  </a:lnTo>
                  <a:close/>
                </a:path>
              </a:pathLst>
            </a:custGeom>
            <a:blipFill rotWithShape="1">
              <a:blip r:embed="rId4">
                <a:alphaModFix/>
              </a:blip>
              <a:stretch>
                <a:fillRect b="0" l="0" r="0" t="0"/>
              </a:stretch>
            </a:blipFill>
            <a:ln>
              <a:noFill/>
            </a:ln>
          </p:spPr>
        </p:sp>
      </p:grpSp>
      <p:grpSp>
        <p:nvGrpSpPr>
          <p:cNvPr id="231" name="Google Shape;231;p30"/>
          <p:cNvGrpSpPr/>
          <p:nvPr/>
        </p:nvGrpSpPr>
        <p:grpSpPr>
          <a:xfrm>
            <a:off x="626325" y="3621040"/>
            <a:ext cx="6260261" cy="2384579"/>
            <a:chOff x="0" y="-192881"/>
            <a:chExt cx="10887411" cy="4165931"/>
          </a:xfrm>
        </p:grpSpPr>
        <p:grpSp>
          <p:nvGrpSpPr>
            <p:cNvPr id="232" name="Google Shape;232;p30"/>
            <p:cNvGrpSpPr/>
            <p:nvPr/>
          </p:nvGrpSpPr>
          <p:grpSpPr>
            <a:xfrm>
              <a:off x="0" y="-192881"/>
              <a:ext cx="9596981" cy="4165931"/>
              <a:chOff x="0" y="-38100"/>
              <a:chExt cx="1895700" cy="822900"/>
            </a:xfrm>
          </p:grpSpPr>
          <p:sp>
            <p:nvSpPr>
              <p:cNvPr id="233" name="Google Shape;233;p30"/>
              <p:cNvSpPr/>
              <p:nvPr/>
            </p:nvSpPr>
            <p:spPr>
              <a:xfrm>
                <a:off x="0" y="0"/>
                <a:ext cx="1895642" cy="784767"/>
              </a:xfrm>
              <a:custGeom>
                <a:rect b="b" l="l" r="r" t="t"/>
                <a:pathLst>
                  <a:path extrusionOk="0" h="784767" w="1895642">
                    <a:moveTo>
                      <a:pt x="26891" y="0"/>
                    </a:moveTo>
                    <a:lnTo>
                      <a:pt x="1868751" y="0"/>
                    </a:lnTo>
                    <a:cubicBezTo>
                      <a:pt x="1875883" y="0"/>
                      <a:pt x="1882723" y="2833"/>
                      <a:pt x="1887766" y="7876"/>
                    </a:cubicBezTo>
                    <a:cubicBezTo>
                      <a:pt x="1892809" y="12919"/>
                      <a:pt x="1895642" y="19759"/>
                      <a:pt x="1895642" y="26891"/>
                    </a:cubicBezTo>
                    <a:lnTo>
                      <a:pt x="1895642" y="757876"/>
                    </a:lnTo>
                    <a:cubicBezTo>
                      <a:pt x="1895642" y="765008"/>
                      <a:pt x="1892809" y="771848"/>
                      <a:pt x="1887766" y="776891"/>
                    </a:cubicBezTo>
                    <a:cubicBezTo>
                      <a:pt x="1882723" y="781934"/>
                      <a:pt x="1875883" y="784767"/>
                      <a:pt x="1868751" y="784767"/>
                    </a:cubicBezTo>
                    <a:lnTo>
                      <a:pt x="26891" y="784767"/>
                    </a:lnTo>
                    <a:cubicBezTo>
                      <a:pt x="19759" y="784767"/>
                      <a:pt x="12919" y="781934"/>
                      <a:pt x="7876" y="776891"/>
                    </a:cubicBezTo>
                    <a:cubicBezTo>
                      <a:pt x="2833" y="771848"/>
                      <a:pt x="0" y="765008"/>
                      <a:pt x="0" y="757876"/>
                    </a:cubicBezTo>
                    <a:lnTo>
                      <a:pt x="0" y="26891"/>
                    </a:lnTo>
                    <a:cubicBezTo>
                      <a:pt x="0" y="19759"/>
                      <a:pt x="2833" y="12919"/>
                      <a:pt x="7876" y="7876"/>
                    </a:cubicBezTo>
                    <a:cubicBezTo>
                      <a:pt x="12919" y="2833"/>
                      <a:pt x="19759" y="0"/>
                      <a:pt x="26891" y="0"/>
                    </a:cubicBezTo>
                    <a:close/>
                  </a:path>
                </a:pathLst>
              </a:custGeom>
              <a:solidFill>
                <a:srgbClr val="A8B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txBox="1"/>
              <p:nvPr/>
            </p:nvSpPr>
            <p:spPr>
              <a:xfrm>
                <a:off x="0" y="-38100"/>
                <a:ext cx="1895700" cy="822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5" name="Google Shape;235;p30"/>
            <p:cNvSpPr/>
            <p:nvPr/>
          </p:nvSpPr>
          <p:spPr>
            <a:xfrm>
              <a:off x="6914526" y="0"/>
              <a:ext cx="3972885" cy="3972885"/>
            </a:xfrm>
            <a:custGeom>
              <a:rect b="b" l="l" r="r" t="t"/>
              <a:pathLst>
                <a:path extrusionOk="0" h="3972885" w="3972885">
                  <a:moveTo>
                    <a:pt x="0" y="0"/>
                  </a:moveTo>
                  <a:lnTo>
                    <a:pt x="3972885" y="0"/>
                  </a:lnTo>
                  <a:lnTo>
                    <a:pt x="3972885" y="3972885"/>
                  </a:lnTo>
                  <a:lnTo>
                    <a:pt x="0" y="3972885"/>
                  </a:lnTo>
                  <a:lnTo>
                    <a:pt x="0" y="0"/>
                  </a:lnTo>
                  <a:close/>
                </a:path>
              </a:pathLst>
            </a:custGeom>
            <a:blipFill rotWithShape="1">
              <a:blip r:embed="rId4">
                <a:alphaModFix/>
              </a:blip>
              <a:stretch>
                <a:fillRect b="0" l="0" r="0" t="0"/>
              </a:stretch>
            </a:blipFill>
            <a:ln>
              <a:noFill/>
            </a:ln>
          </p:spPr>
        </p:sp>
      </p:grpSp>
      <p:grpSp>
        <p:nvGrpSpPr>
          <p:cNvPr id="236" name="Google Shape;236;p30"/>
          <p:cNvGrpSpPr/>
          <p:nvPr/>
        </p:nvGrpSpPr>
        <p:grpSpPr>
          <a:xfrm>
            <a:off x="626324" y="1126854"/>
            <a:ext cx="6260261" cy="2037557"/>
            <a:chOff x="0" y="-192881"/>
            <a:chExt cx="10887411" cy="4165931"/>
          </a:xfrm>
        </p:grpSpPr>
        <p:grpSp>
          <p:nvGrpSpPr>
            <p:cNvPr id="237" name="Google Shape;237;p30"/>
            <p:cNvGrpSpPr/>
            <p:nvPr/>
          </p:nvGrpSpPr>
          <p:grpSpPr>
            <a:xfrm>
              <a:off x="0" y="-192881"/>
              <a:ext cx="9596981" cy="4165931"/>
              <a:chOff x="0" y="-38100"/>
              <a:chExt cx="1895700" cy="822900"/>
            </a:xfrm>
          </p:grpSpPr>
          <p:sp>
            <p:nvSpPr>
              <p:cNvPr id="238" name="Google Shape;238;p30"/>
              <p:cNvSpPr/>
              <p:nvPr/>
            </p:nvSpPr>
            <p:spPr>
              <a:xfrm>
                <a:off x="0" y="0"/>
                <a:ext cx="1895642" cy="784767"/>
              </a:xfrm>
              <a:custGeom>
                <a:rect b="b" l="l" r="r" t="t"/>
                <a:pathLst>
                  <a:path extrusionOk="0" h="784767" w="1895642">
                    <a:moveTo>
                      <a:pt x="26891" y="0"/>
                    </a:moveTo>
                    <a:lnTo>
                      <a:pt x="1868751" y="0"/>
                    </a:lnTo>
                    <a:cubicBezTo>
                      <a:pt x="1875883" y="0"/>
                      <a:pt x="1882723" y="2833"/>
                      <a:pt x="1887766" y="7876"/>
                    </a:cubicBezTo>
                    <a:cubicBezTo>
                      <a:pt x="1892809" y="12919"/>
                      <a:pt x="1895642" y="19759"/>
                      <a:pt x="1895642" y="26891"/>
                    </a:cubicBezTo>
                    <a:lnTo>
                      <a:pt x="1895642" y="757876"/>
                    </a:lnTo>
                    <a:cubicBezTo>
                      <a:pt x="1895642" y="765008"/>
                      <a:pt x="1892809" y="771848"/>
                      <a:pt x="1887766" y="776891"/>
                    </a:cubicBezTo>
                    <a:cubicBezTo>
                      <a:pt x="1882723" y="781934"/>
                      <a:pt x="1875883" y="784767"/>
                      <a:pt x="1868751" y="784767"/>
                    </a:cubicBezTo>
                    <a:lnTo>
                      <a:pt x="26891" y="784767"/>
                    </a:lnTo>
                    <a:cubicBezTo>
                      <a:pt x="19759" y="784767"/>
                      <a:pt x="12919" y="781934"/>
                      <a:pt x="7876" y="776891"/>
                    </a:cubicBezTo>
                    <a:cubicBezTo>
                      <a:pt x="2833" y="771848"/>
                      <a:pt x="0" y="765008"/>
                      <a:pt x="0" y="757876"/>
                    </a:cubicBezTo>
                    <a:lnTo>
                      <a:pt x="0" y="26891"/>
                    </a:lnTo>
                    <a:cubicBezTo>
                      <a:pt x="0" y="19759"/>
                      <a:pt x="2833" y="12919"/>
                      <a:pt x="7876" y="7876"/>
                    </a:cubicBezTo>
                    <a:cubicBezTo>
                      <a:pt x="12919" y="2833"/>
                      <a:pt x="19759" y="0"/>
                      <a:pt x="26891" y="0"/>
                    </a:cubicBezTo>
                    <a:close/>
                  </a:path>
                </a:pathLst>
              </a:custGeom>
              <a:solidFill>
                <a:srgbClr val="A8BC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txBox="1"/>
              <p:nvPr/>
            </p:nvSpPr>
            <p:spPr>
              <a:xfrm>
                <a:off x="0" y="-38100"/>
                <a:ext cx="1895700" cy="822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0" name="Google Shape;240;p30"/>
            <p:cNvSpPr/>
            <p:nvPr/>
          </p:nvSpPr>
          <p:spPr>
            <a:xfrm>
              <a:off x="6914526" y="0"/>
              <a:ext cx="3972885" cy="3972885"/>
            </a:xfrm>
            <a:custGeom>
              <a:rect b="b" l="l" r="r" t="t"/>
              <a:pathLst>
                <a:path extrusionOk="0" h="3972885" w="3972885">
                  <a:moveTo>
                    <a:pt x="0" y="0"/>
                  </a:moveTo>
                  <a:lnTo>
                    <a:pt x="3972885" y="0"/>
                  </a:lnTo>
                  <a:lnTo>
                    <a:pt x="3972885" y="3972885"/>
                  </a:lnTo>
                  <a:lnTo>
                    <a:pt x="0" y="3972885"/>
                  </a:lnTo>
                  <a:lnTo>
                    <a:pt x="0" y="0"/>
                  </a:lnTo>
                  <a:close/>
                </a:path>
              </a:pathLst>
            </a:custGeom>
            <a:blipFill rotWithShape="1">
              <a:blip r:embed="rId4">
                <a:alphaModFix/>
              </a:blip>
              <a:stretch>
                <a:fillRect b="0" l="0" r="0" t="0"/>
              </a:stretch>
            </a:blipFill>
            <a:ln>
              <a:noFill/>
            </a:ln>
          </p:spPr>
        </p:sp>
      </p:grpSp>
      <p:grpSp>
        <p:nvGrpSpPr>
          <p:cNvPr id="241" name="Google Shape;241;p30"/>
          <p:cNvGrpSpPr/>
          <p:nvPr/>
        </p:nvGrpSpPr>
        <p:grpSpPr>
          <a:xfrm>
            <a:off x="501070" y="9569356"/>
            <a:ext cx="17286526" cy="192503"/>
            <a:chOff x="0" y="-38100"/>
            <a:chExt cx="4552800" cy="50700"/>
          </a:xfrm>
        </p:grpSpPr>
        <p:sp>
          <p:nvSpPr>
            <p:cNvPr id="242" name="Google Shape;242;p30"/>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43" name="Google Shape;243;p30"/>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4" name="Google Shape;244;p30"/>
          <p:cNvSpPr txBox="1"/>
          <p:nvPr/>
        </p:nvSpPr>
        <p:spPr>
          <a:xfrm>
            <a:off x="7228425" y="1344700"/>
            <a:ext cx="13199100" cy="1031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700">
                <a:solidFill>
                  <a:schemeClr val="dk2"/>
                </a:solidFill>
                <a:latin typeface="Cardo"/>
                <a:ea typeface="Cardo"/>
                <a:cs typeface="Cardo"/>
                <a:sym typeface="Cardo"/>
              </a:rPr>
              <a:t>Lucy Chandler’s Insights</a:t>
            </a:r>
            <a:endParaRPr sz="100">
              <a:solidFill>
                <a:schemeClr val="dk2"/>
              </a:solidFill>
            </a:endParaRPr>
          </a:p>
        </p:txBody>
      </p:sp>
      <p:sp>
        <p:nvSpPr>
          <p:cNvPr id="245" name="Google Shape;245;p30"/>
          <p:cNvSpPr txBox="1"/>
          <p:nvPr/>
        </p:nvSpPr>
        <p:spPr>
          <a:xfrm>
            <a:off x="1055836" y="2035001"/>
            <a:ext cx="3870000" cy="744900"/>
          </a:xfrm>
          <a:prstGeom prst="rect">
            <a:avLst/>
          </a:prstGeom>
          <a:noFill/>
          <a:ln>
            <a:noFill/>
          </a:ln>
        </p:spPr>
        <p:txBody>
          <a:bodyPr anchorCtr="0" anchor="t" bIns="0" lIns="0" spcFirstLastPara="1" rIns="0" wrap="square" tIns="0">
            <a:spAutoFit/>
          </a:bodyPr>
          <a:lstStyle/>
          <a:p>
            <a:pPr indent="-368300" lvl="0" marL="457200" marR="0" rtl="0" algn="l">
              <a:lnSpc>
                <a:spcPct val="120000"/>
              </a:lnSpc>
              <a:spcBef>
                <a:spcPts val="0"/>
              </a:spcBef>
              <a:spcAft>
                <a:spcPts val="0"/>
              </a:spcAft>
              <a:buClr>
                <a:schemeClr val="dk2"/>
              </a:buClr>
              <a:buSzPts val="2200"/>
              <a:buFont typeface="Assistant"/>
              <a:buChar char="●"/>
            </a:pPr>
            <a:r>
              <a:rPr b="1" lang="en-US" sz="2200">
                <a:solidFill>
                  <a:schemeClr val="dk2"/>
                </a:solidFill>
                <a:latin typeface="Assistant"/>
                <a:ea typeface="Assistant"/>
                <a:cs typeface="Assistant"/>
                <a:sym typeface="Assistant"/>
              </a:rPr>
              <a:t>Limitations</a:t>
            </a:r>
            <a:endParaRPr b="1" sz="2200">
              <a:solidFill>
                <a:schemeClr val="dk2"/>
              </a:solidFill>
              <a:latin typeface="Assistant"/>
              <a:ea typeface="Assistant"/>
              <a:cs typeface="Assistant"/>
              <a:sym typeface="Assistant"/>
            </a:endParaRPr>
          </a:p>
          <a:p>
            <a:pPr indent="-368300" lvl="0" marL="457200" marR="0" rtl="0" algn="l">
              <a:lnSpc>
                <a:spcPct val="120000"/>
              </a:lnSpc>
              <a:spcBef>
                <a:spcPts val="0"/>
              </a:spcBef>
              <a:spcAft>
                <a:spcPts val="0"/>
              </a:spcAft>
              <a:buSzPts val="2200"/>
              <a:buFont typeface="Assistant"/>
              <a:buChar char="●"/>
            </a:pPr>
            <a:r>
              <a:rPr b="1" lang="en-US" sz="2200">
                <a:solidFill>
                  <a:schemeClr val="dk2"/>
                </a:solidFill>
                <a:latin typeface="Assistant"/>
                <a:ea typeface="Assistant"/>
                <a:cs typeface="Assistant"/>
                <a:sym typeface="Assistant"/>
              </a:rPr>
              <a:t>Expectations</a:t>
            </a:r>
            <a:r>
              <a:rPr lang="en-US" sz="2200">
                <a:latin typeface="Assistant"/>
                <a:ea typeface="Assistant"/>
                <a:cs typeface="Assistant"/>
                <a:sym typeface="Assistant"/>
              </a:rPr>
              <a:t> </a:t>
            </a:r>
            <a:endParaRPr sz="2200">
              <a:latin typeface="Assistant"/>
              <a:ea typeface="Assistant"/>
              <a:cs typeface="Assistant"/>
              <a:sym typeface="Assistant"/>
            </a:endParaRPr>
          </a:p>
        </p:txBody>
      </p:sp>
      <p:sp>
        <p:nvSpPr>
          <p:cNvPr id="246" name="Google Shape;246;p30"/>
          <p:cNvSpPr txBox="1"/>
          <p:nvPr/>
        </p:nvSpPr>
        <p:spPr>
          <a:xfrm>
            <a:off x="937498" y="1428086"/>
            <a:ext cx="3870000" cy="461700"/>
          </a:xfrm>
          <a:prstGeom prst="rect">
            <a:avLst/>
          </a:prstGeom>
          <a:noFill/>
          <a:ln>
            <a:noFill/>
          </a:ln>
        </p:spPr>
        <p:txBody>
          <a:bodyPr anchorCtr="0" anchor="t" bIns="0" lIns="0" spcFirstLastPara="1" rIns="0" wrap="square" tIns="0">
            <a:spAutoFit/>
          </a:bodyPr>
          <a:lstStyle/>
          <a:p>
            <a:pPr indent="0" lvl="0" marL="0" marR="0" rtl="0" algn="l">
              <a:lnSpc>
                <a:spcPct val="106000"/>
              </a:lnSpc>
              <a:spcBef>
                <a:spcPts val="0"/>
              </a:spcBef>
              <a:spcAft>
                <a:spcPts val="0"/>
              </a:spcAft>
              <a:buNone/>
            </a:pPr>
            <a:r>
              <a:rPr b="1" lang="en-US" sz="3000">
                <a:latin typeface="Assistant"/>
                <a:ea typeface="Assistant"/>
                <a:cs typeface="Assistant"/>
                <a:sym typeface="Assistant"/>
              </a:rPr>
              <a:t>Review of Meeting</a:t>
            </a:r>
            <a:endParaRPr/>
          </a:p>
        </p:txBody>
      </p:sp>
      <p:sp>
        <p:nvSpPr>
          <p:cNvPr id="247" name="Google Shape;247;p30"/>
          <p:cNvSpPr txBox="1"/>
          <p:nvPr/>
        </p:nvSpPr>
        <p:spPr>
          <a:xfrm>
            <a:off x="1055825" y="4241700"/>
            <a:ext cx="7349700" cy="1557600"/>
          </a:xfrm>
          <a:prstGeom prst="rect">
            <a:avLst/>
          </a:prstGeom>
          <a:noFill/>
          <a:ln>
            <a:noFill/>
          </a:ln>
        </p:spPr>
        <p:txBody>
          <a:bodyPr anchorCtr="0" anchor="t" bIns="0" lIns="0" spcFirstLastPara="1" rIns="0" wrap="square" tIns="0">
            <a:spAutoFit/>
          </a:bodyPr>
          <a:lstStyle/>
          <a:p>
            <a:pPr indent="-368300" lvl="0" marL="457200" marR="0" rtl="0" algn="l">
              <a:lnSpc>
                <a:spcPct val="120000"/>
              </a:lnSpc>
              <a:spcBef>
                <a:spcPts val="0"/>
              </a:spcBef>
              <a:spcAft>
                <a:spcPts val="0"/>
              </a:spcAft>
              <a:buClr>
                <a:schemeClr val="dk2"/>
              </a:buClr>
              <a:buSzPts val="2200"/>
              <a:buFont typeface="Assistant"/>
              <a:buChar char="●"/>
            </a:pPr>
            <a:r>
              <a:rPr b="1" lang="en-US" sz="2200">
                <a:solidFill>
                  <a:schemeClr val="dk2"/>
                </a:solidFill>
                <a:latin typeface="Assistant"/>
                <a:ea typeface="Assistant"/>
                <a:cs typeface="Assistant"/>
                <a:sym typeface="Assistant"/>
              </a:rPr>
              <a:t>&gt;=10 different mentally stimulating </a:t>
            </a:r>
            <a:endParaRPr b="1" sz="2200">
              <a:solidFill>
                <a:schemeClr val="dk2"/>
              </a:solidFill>
              <a:latin typeface="Assistant"/>
              <a:ea typeface="Assistant"/>
              <a:cs typeface="Assistant"/>
              <a:sym typeface="Assistant"/>
            </a:endParaRPr>
          </a:p>
          <a:p>
            <a:pPr indent="0" lvl="0" marL="0" marR="0" rtl="0" algn="l">
              <a:lnSpc>
                <a:spcPct val="120000"/>
              </a:lnSpc>
              <a:spcBef>
                <a:spcPts val="0"/>
              </a:spcBef>
              <a:spcAft>
                <a:spcPts val="0"/>
              </a:spcAft>
              <a:buNone/>
            </a:pPr>
            <a:r>
              <a:rPr b="1" lang="en-US" sz="2200">
                <a:solidFill>
                  <a:schemeClr val="dk2"/>
                </a:solidFill>
                <a:latin typeface="Assistant"/>
                <a:ea typeface="Assistant"/>
                <a:cs typeface="Assistant"/>
                <a:sym typeface="Assistant"/>
              </a:rPr>
              <a:t>resources</a:t>
            </a:r>
            <a:endParaRPr b="1" sz="2200">
              <a:solidFill>
                <a:schemeClr val="dk2"/>
              </a:solidFill>
              <a:latin typeface="Assistant"/>
              <a:ea typeface="Assistant"/>
              <a:cs typeface="Assistant"/>
              <a:sym typeface="Assistant"/>
            </a:endParaRPr>
          </a:p>
          <a:p>
            <a:pPr indent="-368300" lvl="0" marL="457200" marR="0" rtl="0" algn="l">
              <a:lnSpc>
                <a:spcPct val="120000"/>
              </a:lnSpc>
              <a:spcBef>
                <a:spcPts val="0"/>
              </a:spcBef>
              <a:spcAft>
                <a:spcPts val="0"/>
              </a:spcAft>
              <a:buClr>
                <a:schemeClr val="dk2"/>
              </a:buClr>
              <a:buSzPts val="2200"/>
              <a:buFont typeface="Assistant"/>
              <a:buChar char="●"/>
            </a:pPr>
            <a:r>
              <a:rPr b="1" lang="en-US" sz="2200">
                <a:solidFill>
                  <a:schemeClr val="dk2"/>
                </a:solidFill>
                <a:latin typeface="Assistant"/>
                <a:ea typeface="Assistant"/>
                <a:cs typeface="Assistant"/>
                <a:sym typeface="Assistant"/>
              </a:rPr>
              <a:t>Increase of 50% in use</a:t>
            </a:r>
            <a:endParaRPr b="1" sz="2200">
              <a:solidFill>
                <a:schemeClr val="dk2"/>
              </a:solidFill>
              <a:latin typeface="Assistant"/>
              <a:ea typeface="Assistant"/>
              <a:cs typeface="Assistant"/>
              <a:sym typeface="Assistant"/>
            </a:endParaRPr>
          </a:p>
          <a:p>
            <a:pPr indent="-368300" lvl="0" marL="457200" marR="0" rtl="0" algn="l">
              <a:lnSpc>
                <a:spcPct val="120000"/>
              </a:lnSpc>
              <a:spcBef>
                <a:spcPts val="0"/>
              </a:spcBef>
              <a:spcAft>
                <a:spcPts val="0"/>
              </a:spcAft>
              <a:buClr>
                <a:schemeClr val="dk2"/>
              </a:buClr>
              <a:buSzPts val="2200"/>
              <a:buFont typeface="Assistant"/>
              <a:buChar char="●"/>
            </a:pPr>
            <a:r>
              <a:rPr b="1" lang="en-US" sz="2200">
                <a:solidFill>
                  <a:schemeClr val="dk2"/>
                </a:solidFill>
                <a:latin typeface="Assistant"/>
                <a:ea typeface="Assistant"/>
                <a:cs typeface="Assistant"/>
                <a:sym typeface="Assistant"/>
              </a:rPr>
              <a:t>Wall in between rooms can stay</a:t>
            </a:r>
            <a:endParaRPr b="1" sz="2200">
              <a:solidFill>
                <a:schemeClr val="dk2"/>
              </a:solidFill>
              <a:latin typeface="Assistant"/>
              <a:ea typeface="Assistant"/>
              <a:cs typeface="Assistant"/>
              <a:sym typeface="Assistant"/>
            </a:endParaRPr>
          </a:p>
        </p:txBody>
      </p:sp>
      <p:sp>
        <p:nvSpPr>
          <p:cNvPr id="248" name="Google Shape;248;p30"/>
          <p:cNvSpPr txBox="1"/>
          <p:nvPr/>
        </p:nvSpPr>
        <p:spPr>
          <a:xfrm>
            <a:off x="937490" y="3779994"/>
            <a:ext cx="3834000" cy="461700"/>
          </a:xfrm>
          <a:prstGeom prst="rect">
            <a:avLst/>
          </a:prstGeom>
          <a:noFill/>
          <a:ln>
            <a:noFill/>
          </a:ln>
        </p:spPr>
        <p:txBody>
          <a:bodyPr anchorCtr="0" anchor="t" bIns="0" lIns="0" spcFirstLastPara="1" rIns="0" wrap="square" tIns="0">
            <a:spAutoFit/>
          </a:bodyPr>
          <a:lstStyle/>
          <a:p>
            <a:pPr indent="0" lvl="0" marL="0" marR="0" rtl="0" algn="l">
              <a:lnSpc>
                <a:spcPct val="106000"/>
              </a:lnSpc>
              <a:spcBef>
                <a:spcPts val="0"/>
              </a:spcBef>
              <a:spcAft>
                <a:spcPts val="0"/>
              </a:spcAft>
              <a:buNone/>
            </a:pPr>
            <a:r>
              <a:rPr b="1" lang="en-US" sz="3000">
                <a:latin typeface="Assistant"/>
                <a:ea typeface="Assistant"/>
                <a:cs typeface="Assistant"/>
                <a:sym typeface="Assistant"/>
              </a:rPr>
              <a:t>Key points</a:t>
            </a:r>
            <a:endParaRPr/>
          </a:p>
        </p:txBody>
      </p:sp>
      <p:sp>
        <p:nvSpPr>
          <p:cNvPr id="249" name="Google Shape;249;p30"/>
          <p:cNvSpPr txBox="1"/>
          <p:nvPr/>
        </p:nvSpPr>
        <p:spPr>
          <a:xfrm>
            <a:off x="1073829" y="7389875"/>
            <a:ext cx="5388900" cy="744900"/>
          </a:xfrm>
          <a:prstGeom prst="rect">
            <a:avLst/>
          </a:prstGeom>
          <a:noFill/>
          <a:ln>
            <a:noFill/>
          </a:ln>
        </p:spPr>
        <p:txBody>
          <a:bodyPr anchorCtr="0" anchor="t" bIns="0" lIns="0" spcFirstLastPara="1" rIns="0" wrap="square" tIns="0">
            <a:spAutoFit/>
          </a:bodyPr>
          <a:lstStyle/>
          <a:p>
            <a:pPr indent="-368300" lvl="0" marL="457200" marR="0" rtl="0" algn="l">
              <a:lnSpc>
                <a:spcPct val="120000"/>
              </a:lnSpc>
              <a:spcBef>
                <a:spcPts val="0"/>
              </a:spcBef>
              <a:spcAft>
                <a:spcPts val="0"/>
              </a:spcAft>
              <a:buClr>
                <a:schemeClr val="dk2"/>
              </a:buClr>
              <a:buSzPts val="2200"/>
              <a:buFont typeface="Assistant"/>
              <a:buChar char="●"/>
            </a:pPr>
            <a:r>
              <a:rPr b="1" lang="en-US" sz="2200">
                <a:solidFill>
                  <a:schemeClr val="dk2"/>
                </a:solidFill>
                <a:latin typeface="Assistant"/>
                <a:ea typeface="Assistant"/>
                <a:cs typeface="Assistant"/>
                <a:sym typeface="Assistant"/>
              </a:rPr>
              <a:t>M</a:t>
            </a:r>
            <a:r>
              <a:rPr b="1" lang="en-US" sz="2200">
                <a:solidFill>
                  <a:schemeClr val="dk2"/>
                </a:solidFill>
                <a:latin typeface="Assistant"/>
                <a:ea typeface="Assistant"/>
                <a:cs typeface="Assistant"/>
                <a:sym typeface="Assistant"/>
              </a:rPr>
              <a:t>easures</a:t>
            </a:r>
            <a:r>
              <a:rPr b="1" lang="en-US" sz="2200">
                <a:solidFill>
                  <a:schemeClr val="dk2"/>
                </a:solidFill>
                <a:latin typeface="Assistant"/>
                <a:ea typeface="Assistant"/>
                <a:cs typeface="Assistant"/>
                <a:sym typeface="Assistant"/>
              </a:rPr>
              <a:t> of success </a:t>
            </a:r>
            <a:endParaRPr b="1" sz="2200">
              <a:solidFill>
                <a:schemeClr val="dk2"/>
              </a:solidFill>
              <a:latin typeface="Assistant"/>
              <a:ea typeface="Assistant"/>
              <a:cs typeface="Assistant"/>
              <a:sym typeface="Assistant"/>
            </a:endParaRPr>
          </a:p>
          <a:p>
            <a:pPr indent="-368300" lvl="0" marL="457200" marR="0" rtl="0" algn="l">
              <a:lnSpc>
                <a:spcPct val="120000"/>
              </a:lnSpc>
              <a:spcBef>
                <a:spcPts val="0"/>
              </a:spcBef>
              <a:spcAft>
                <a:spcPts val="0"/>
              </a:spcAft>
              <a:buClr>
                <a:schemeClr val="dk2"/>
              </a:buClr>
              <a:buSzPts val="2200"/>
              <a:buFont typeface="Assistant"/>
              <a:buChar char="●"/>
            </a:pPr>
            <a:r>
              <a:rPr b="1" lang="en-US" sz="2200">
                <a:solidFill>
                  <a:schemeClr val="dk2"/>
                </a:solidFill>
                <a:latin typeface="Assistant"/>
                <a:ea typeface="Assistant"/>
                <a:cs typeface="Assistant"/>
                <a:sym typeface="Assistant"/>
              </a:rPr>
              <a:t>Expansion of idea generation space</a:t>
            </a:r>
            <a:endParaRPr b="1" sz="2200">
              <a:solidFill>
                <a:schemeClr val="dk2"/>
              </a:solidFill>
              <a:latin typeface="Assistant"/>
              <a:ea typeface="Assistant"/>
              <a:cs typeface="Assistant"/>
              <a:sym typeface="Assistant"/>
            </a:endParaRPr>
          </a:p>
        </p:txBody>
      </p:sp>
      <p:sp>
        <p:nvSpPr>
          <p:cNvPr id="250" name="Google Shape;250;p30"/>
          <p:cNvSpPr txBox="1"/>
          <p:nvPr/>
        </p:nvSpPr>
        <p:spPr>
          <a:xfrm>
            <a:off x="955490" y="6760486"/>
            <a:ext cx="3834000" cy="461700"/>
          </a:xfrm>
          <a:prstGeom prst="rect">
            <a:avLst/>
          </a:prstGeom>
          <a:noFill/>
          <a:ln>
            <a:noFill/>
          </a:ln>
        </p:spPr>
        <p:txBody>
          <a:bodyPr anchorCtr="0" anchor="t" bIns="0" lIns="0" spcFirstLastPara="1" rIns="0" wrap="square" tIns="0">
            <a:spAutoFit/>
          </a:bodyPr>
          <a:lstStyle/>
          <a:p>
            <a:pPr indent="0" lvl="0" marL="0" marR="0" rtl="0" algn="l">
              <a:lnSpc>
                <a:spcPct val="106000"/>
              </a:lnSpc>
              <a:spcBef>
                <a:spcPts val="0"/>
              </a:spcBef>
              <a:spcAft>
                <a:spcPts val="0"/>
              </a:spcAft>
              <a:buNone/>
            </a:pPr>
            <a:r>
              <a:rPr b="1" lang="en-US" sz="3000">
                <a:latin typeface="Assistant"/>
                <a:ea typeface="Assistant"/>
                <a:cs typeface="Assistant"/>
                <a:sym typeface="Assistant"/>
              </a:rPr>
              <a:t>Impact</a:t>
            </a:r>
            <a:endParaRPr/>
          </a:p>
        </p:txBody>
      </p:sp>
      <p:grpSp>
        <p:nvGrpSpPr>
          <p:cNvPr id="251" name="Google Shape;251;p30"/>
          <p:cNvGrpSpPr/>
          <p:nvPr/>
        </p:nvGrpSpPr>
        <p:grpSpPr>
          <a:xfrm>
            <a:off x="501070" y="380695"/>
            <a:ext cx="17286526" cy="192503"/>
            <a:chOff x="0" y="-38100"/>
            <a:chExt cx="4552800" cy="50700"/>
          </a:xfrm>
        </p:grpSpPr>
        <p:sp>
          <p:nvSpPr>
            <p:cNvPr id="252" name="Google Shape;252;p30"/>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EEEDEA"/>
            </a:solidFill>
            <a:ln>
              <a:noFill/>
            </a:ln>
          </p:spPr>
        </p:sp>
        <p:sp>
          <p:nvSpPr>
            <p:cNvPr id="253" name="Google Shape;253;p30"/>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4" name="Google Shape;254;p30"/>
          <p:cNvGrpSpPr/>
          <p:nvPr/>
        </p:nvGrpSpPr>
        <p:grpSpPr>
          <a:xfrm>
            <a:off x="501075" y="380702"/>
            <a:ext cx="4270526" cy="192498"/>
            <a:chOff x="0" y="-38100"/>
            <a:chExt cx="4552800" cy="50700"/>
          </a:xfrm>
        </p:grpSpPr>
        <p:sp>
          <p:nvSpPr>
            <p:cNvPr id="255" name="Google Shape;255;p30"/>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56" name="Google Shape;256;p30"/>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7" name="Google Shape;257;p30"/>
          <p:cNvSpPr txBox="1"/>
          <p:nvPr/>
        </p:nvSpPr>
        <p:spPr>
          <a:xfrm>
            <a:off x="4572000" y="69100"/>
            <a:ext cx="9403200" cy="815700"/>
          </a:xfrm>
          <a:prstGeom prst="rect">
            <a:avLst/>
          </a:prstGeom>
          <a:noFill/>
          <a:ln>
            <a:noFill/>
          </a:ln>
        </p:spPr>
        <p:txBody>
          <a:bodyPr anchorCtr="0" anchor="t" bIns="0" lIns="0" spcFirstLastPara="1" rIns="0" wrap="square" tIns="0">
            <a:spAutoFit/>
          </a:bodyPr>
          <a:lstStyle/>
          <a:p>
            <a:pPr indent="0" lvl="0" marL="0" rtl="0" algn="ctr">
              <a:lnSpc>
                <a:spcPct val="116005"/>
              </a:lnSpc>
              <a:spcBef>
                <a:spcPts val="0"/>
              </a:spcBef>
              <a:spcAft>
                <a:spcPts val="0"/>
              </a:spcAft>
              <a:buSzPts val="1100"/>
              <a:buNone/>
            </a:pPr>
            <a:r>
              <a:rPr b="1" lang="en-US" sz="5300">
                <a:solidFill>
                  <a:srgbClr val="5E8594"/>
                </a:solidFill>
                <a:latin typeface="Cardo"/>
                <a:ea typeface="Cardo"/>
                <a:cs typeface="Cardo"/>
                <a:sym typeface="Cardo"/>
              </a:rPr>
              <a:t>Client Meeting #2 Overview</a:t>
            </a:r>
            <a:endParaRPr b="1" sz="5300">
              <a:solidFill>
                <a:srgbClr val="5E8594"/>
              </a:solidFill>
              <a:latin typeface="Cardo"/>
              <a:ea typeface="Cardo"/>
              <a:cs typeface="Cardo"/>
              <a:sym typeface="Cardo"/>
            </a:endParaRPr>
          </a:p>
        </p:txBody>
      </p:sp>
      <p:grpSp>
        <p:nvGrpSpPr>
          <p:cNvPr id="258" name="Google Shape;258;p30"/>
          <p:cNvGrpSpPr/>
          <p:nvPr/>
        </p:nvGrpSpPr>
        <p:grpSpPr>
          <a:xfrm>
            <a:off x="13975200" y="380702"/>
            <a:ext cx="3833913" cy="192498"/>
            <a:chOff x="0" y="-38100"/>
            <a:chExt cx="4552800" cy="50700"/>
          </a:xfrm>
        </p:grpSpPr>
        <p:sp>
          <p:nvSpPr>
            <p:cNvPr id="259" name="Google Shape;259;p30"/>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60" name="Google Shape;260;p30"/>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61" name="Google Shape;261;p30"/>
          <p:cNvPicPr preferRelativeResize="0"/>
          <p:nvPr/>
        </p:nvPicPr>
        <p:blipFill rotWithShape="1">
          <a:blip r:embed="rId5">
            <a:alphaModFix/>
          </a:blip>
          <a:srcRect b="25640" l="0" r="0" t="6741"/>
          <a:stretch/>
        </p:blipFill>
        <p:spPr>
          <a:xfrm>
            <a:off x="6886575" y="2736725"/>
            <a:ext cx="11162948" cy="5080000"/>
          </a:xfrm>
          <a:prstGeom prst="rect">
            <a:avLst/>
          </a:prstGeom>
          <a:noFill/>
          <a:ln>
            <a:noFill/>
          </a:ln>
        </p:spPr>
      </p:pic>
      <p:sp>
        <p:nvSpPr>
          <p:cNvPr id="262" name="Google Shape;262;p30"/>
          <p:cNvSpPr/>
          <p:nvPr/>
        </p:nvSpPr>
        <p:spPr>
          <a:xfrm>
            <a:off x="10895175" y="3429000"/>
            <a:ext cx="804300" cy="3960900"/>
          </a:xfrm>
          <a:prstGeom prst="roundRect">
            <a:avLst>
              <a:gd fmla="val 16667" name="adj"/>
            </a:avLst>
          </a:prstGeom>
          <a:solidFill>
            <a:srgbClr val="F9FF11">
              <a:alpha val="39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3" name="Google Shape;263;p30"/>
          <p:cNvSpPr txBox="1"/>
          <p:nvPr/>
        </p:nvSpPr>
        <p:spPr>
          <a:xfrm>
            <a:off x="501075" y="-27100"/>
            <a:ext cx="3442200" cy="600300"/>
          </a:xfrm>
          <a:prstGeom prst="rect">
            <a:avLst/>
          </a:prstGeom>
          <a:noFill/>
          <a:ln>
            <a:noFill/>
          </a:ln>
        </p:spPr>
        <p:txBody>
          <a:bodyPr anchorCtr="0" anchor="t" bIns="91425" lIns="91425" spcFirstLastPara="1" rIns="91425" wrap="square" tIns="91425">
            <a:spAutoFit/>
          </a:bodyPr>
          <a:lstStyle/>
          <a:p>
            <a:pPr indent="0" lvl="0" marL="0" rtl="0" algn="l">
              <a:lnSpc>
                <a:spcPct val="106000"/>
              </a:lnSpc>
              <a:spcBef>
                <a:spcPts val="0"/>
              </a:spcBef>
              <a:spcAft>
                <a:spcPts val="0"/>
              </a:spcAft>
              <a:buNone/>
            </a:pPr>
            <a:r>
              <a:rPr lang="en-US" sz="2700">
                <a:latin typeface="Cardo"/>
                <a:ea typeface="Cardo"/>
                <a:cs typeface="Cardo"/>
                <a:sym typeface="Cardo"/>
              </a:rPr>
              <a:t>Akshaya Velmurugan</a:t>
            </a:r>
            <a:endParaRPr sz="2700">
              <a:latin typeface="Cardo"/>
              <a:ea typeface="Cardo"/>
              <a:cs typeface="Cardo"/>
              <a:sym typeface="Cardo"/>
            </a:endParaRPr>
          </a:p>
        </p:txBody>
      </p:sp>
      <p:sp>
        <p:nvSpPr>
          <p:cNvPr id="264" name="Google Shape;264;p30"/>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5</a:t>
            </a:r>
            <a:endParaRPr b="1" sz="3000">
              <a:solidFill>
                <a:srgbClr val="674EA7"/>
              </a:solidFill>
              <a:latin typeface="Cardo"/>
              <a:ea typeface="Cardo"/>
              <a:cs typeface="Cardo"/>
              <a:sym typeface="Cardo"/>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268" name="Shape 268"/>
        <p:cNvGrpSpPr/>
        <p:nvPr/>
      </p:nvGrpSpPr>
      <p:grpSpPr>
        <a:xfrm>
          <a:off x="0" y="0"/>
          <a:ext cx="0" cy="0"/>
          <a:chOff x="0" y="0"/>
          <a:chExt cx="0" cy="0"/>
        </a:xfrm>
      </p:grpSpPr>
      <p:grpSp>
        <p:nvGrpSpPr>
          <p:cNvPr id="269" name="Google Shape;269;p31"/>
          <p:cNvGrpSpPr/>
          <p:nvPr/>
        </p:nvGrpSpPr>
        <p:grpSpPr>
          <a:xfrm>
            <a:off x="501075" y="380702"/>
            <a:ext cx="2891939" cy="192498"/>
            <a:chOff x="0" y="-38100"/>
            <a:chExt cx="4552800" cy="50700"/>
          </a:xfrm>
        </p:grpSpPr>
        <p:sp>
          <p:nvSpPr>
            <p:cNvPr id="270" name="Google Shape;270;p31"/>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71" name="Google Shape;271;p31"/>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p31"/>
          <p:cNvGrpSpPr/>
          <p:nvPr/>
        </p:nvGrpSpPr>
        <p:grpSpPr>
          <a:xfrm>
            <a:off x="309145" y="10094506"/>
            <a:ext cx="17286526" cy="192503"/>
            <a:chOff x="0" y="-38100"/>
            <a:chExt cx="4552800" cy="50700"/>
          </a:xfrm>
        </p:grpSpPr>
        <p:sp>
          <p:nvSpPr>
            <p:cNvPr id="273" name="Google Shape;273;p31"/>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74" name="Google Shape;274;p31"/>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5" name="Google Shape;275;p31"/>
          <p:cNvSpPr/>
          <p:nvPr/>
        </p:nvSpPr>
        <p:spPr>
          <a:xfrm>
            <a:off x="10472873" y="5659153"/>
            <a:ext cx="4890900" cy="1458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400">
                <a:solidFill>
                  <a:srgbClr val="F9FBFD"/>
                </a:solidFill>
                <a:latin typeface="Calibri"/>
                <a:ea typeface="Calibri"/>
                <a:cs typeface="Calibri"/>
                <a:sym typeface="Calibri"/>
              </a:rPr>
              <a:t>77 Components</a:t>
            </a:r>
            <a:endParaRPr sz="4400">
              <a:solidFill>
                <a:srgbClr val="F9FBFD"/>
              </a:solidFill>
              <a:latin typeface="Calibri"/>
              <a:ea typeface="Calibri"/>
              <a:cs typeface="Calibri"/>
              <a:sym typeface="Calibri"/>
            </a:endParaRPr>
          </a:p>
        </p:txBody>
      </p:sp>
      <p:pic>
        <p:nvPicPr>
          <p:cNvPr id="276" name="Google Shape;276;p31"/>
          <p:cNvPicPr preferRelativeResize="0"/>
          <p:nvPr/>
        </p:nvPicPr>
        <p:blipFill>
          <a:blip r:embed="rId4">
            <a:alphaModFix/>
          </a:blip>
          <a:stretch>
            <a:fillRect/>
          </a:stretch>
        </p:blipFill>
        <p:spPr>
          <a:xfrm>
            <a:off x="3149025" y="3648029"/>
            <a:ext cx="2342650" cy="2674413"/>
          </a:xfrm>
          <a:prstGeom prst="rect">
            <a:avLst/>
          </a:prstGeom>
          <a:noFill/>
          <a:ln>
            <a:noFill/>
          </a:ln>
        </p:spPr>
      </p:pic>
      <p:pic>
        <p:nvPicPr>
          <p:cNvPr id="277" name="Google Shape;277;p31"/>
          <p:cNvPicPr preferRelativeResize="0"/>
          <p:nvPr/>
        </p:nvPicPr>
        <p:blipFill>
          <a:blip r:embed="rId5">
            <a:alphaModFix/>
          </a:blip>
          <a:stretch>
            <a:fillRect/>
          </a:stretch>
        </p:blipFill>
        <p:spPr>
          <a:xfrm>
            <a:off x="3192147" y="6532996"/>
            <a:ext cx="1763690" cy="1791985"/>
          </a:xfrm>
          <a:prstGeom prst="rect">
            <a:avLst/>
          </a:prstGeom>
          <a:noFill/>
          <a:ln>
            <a:noFill/>
          </a:ln>
        </p:spPr>
      </p:pic>
      <p:pic>
        <p:nvPicPr>
          <p:cNvPr id="278" name="Google Shape;278;p31"/>
          <p:cNvPicPr preferRelativeResize="0"/>
          <p:nvPr/>
        </p:nvPicPr>
        <p:blipFill>
          <a:blip r:embed="rId6">
            <a:alphaModFix/>
          </a:blip>
          <a:stretch>
            <a:fillRect/>
          </a:stretch>
        </p:blipFill>
        <p:spPr>
          <a:xfrm>
            <a:off x="5491676" y="3115514"/>
            <a:ext cx="3567172" cy="2265224"/>
          </a:xfrm>
          <a:prstGeom prst="rect">
            <a:avLst/>
          </a:prstGeom>
          <a:noFill/>
          <a:ln>
            <a:noFill/>
          </a:ln>
        </p:spPr>
      </p:pic>
      <p:pic>
        <p:nvPicPr>
          <p:cNvPr id="279" name="Google Shape;279;p31"/>
          <p:cNvPicPr preferRelativeResize="0"/>
          <p:nvPr/>
        </p:nvPicPr>
        <p:blipFill>
          <a:blip r:embed="rId7">
            <a:alphaModFix/>
          </a:blip>
          <a:stretch>
            <a:fillRect/>
          </a:stretch>
        </p:blipFill>
        <p:spPr>
          <a:xfrm>
            <a:off x="5576614" y="5251937"/>
            <a:ext cx="3102014" cy="2507083"/>
          </a:xfrm>
          <a:prstGeom prst="rect">
            <a:avLst/>
          </a:prstGeom>
          <a:noFill/>
          <a:ln>
            <a:noFill/>
          </a:ln>
        </p:spPr>
      </p:pic>
      <p:pic>
        <p:nvPicPr>
          <p:cNvPr id="280" name="Google Shape;280;p31"/>
          <p:cNvPicPr preferRelativeResize="0"/>
          <p:nvPr/>
        </p:nvPicPr>
        <p:blipFill>
          <a:blip r:embed="rId8">
            <a:alphaModFix/>
          </a:blip>
          <a:stretch>
            <a:fillRect/>
          </a:stretch>
        </p:blipFill>
        <p:spPr>
          <a:xfrm>
            <a:off x="4858000" y="7759035"/>
            <a:ext cx="2342650" cy="2380227"/>
          </a:xfrm>
          <a:prstGeom prst="rect">
            <a:avLst/>
          </a:prstGeom>
          <a:noFill/>
          <a:ln>
            <a:noFill/>
          </a:ln>
        </p:spPr>
      </p:pic>
      <p:pic>
        <p:nvPicPr>
          <p:cNvPr id="281" name="Google Shape;281;p31"/>
          <p:cNvPicPr preferRelativeResize="0"/>
          <p:nvPr/>
        </p:nvPicPr>
        <p:blipFill>
          <a:blip r:embed="rId9">
            <a:alphaModFix/>
          </a:blip>
          <a:stretch>
            <a:fillRect/>
          </a:stretch>
        </p:blipFill>
        <p:spPr>
          <a:xfrm>
            <a:off x="9058858" y="2770750"/>
            <a:ext cx="1179601" cy="7368525"/>
          </a:xfrm>
          <a:prstGeom prst="rect">
            <a:avLst/>
          </a:prstGeom>
          <a:noFill/>
          <a:ln>
            <a:noFill/>
          </a:ln>
        </p:spPr>
      </p:pic>
      <p:sp>
        <p:nvSpPr>
          <p:cNvPr id="282" name="Google Shape;282;p31"/>
          <p:cNvSpPr/>
          <p:nvPr/>
        </p:nvSpPr>
        <p:spPr>
          <a:xfrm>
            <a:off x="0" y="1138063"/>
            <a:ext cx="10764900" cy="1874700"/>
          </a:xfrm>
          <a:prstGeom prst="rect">
            <a:avLst/>
          </a:prstGeom>
          <a:solidFill>
            <a:srgbClr val="93AEB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31"/>
          <p:cNvSpPr txBox="1"/>
          <p:nvPr/>
        </p:nvSpPr>
        <p:spPr>
          <a:xfrm>
            <a:off x="309150" y="1373688"/>
            <a:ext cx="10226700" cy="2044200"/>
          </a:xfrm>
          <a:prstGeom prst="rect">
            <a:avLst/>
          </a:prstGeom>
          <a:noFill/>
          <a:ln>
            <a:noFill/>
          </a:ln>
        </p:spPr>
        <p:txBody>
          <a:bodyPr anchorCtr="0" anchor="t" bIns="0" lIns="0" spcFirstLastPara="1" rIns="0" wrap="square" tIns="0">
            <a:spAutoFit/>
          </a:bodyPr>
          <a:lstStyle/>
          <a:p>
            <a:pPr indent="0" lvl="0" marL="0" rtl="0" algn="l">
              <a:lnSpc>
                <a:spcPct val="116005"/>
              </a:lnSpc>
              <a:spcBef>
                <a:spcPts val="0"/>
              </a:spcBef>
              <a:spcAft>
                <a:spcPts val="0"/>
              </a:spcAft>
              <a:buSzPts val="1100"/>
              <a:buNone/>
            </a:pPr>
            <a:r>
              <a:rPr b="1" lang="en-US" sz="4000">
                <a:solidFill>
                  <a:schemeClr val="dk1"/>
                </a:solidFill>
                <a:latin typeface="Cardo"/>
                <a:ea typeface="Cardo"/>
                <a:cs typeface="Cardo"/>
                <a:sym typeface="Cardo"/>
              </a:rPr>
              <a:t>Exploring design space while incorporating client feedback through a systematic process</a:t>
            </a:r>
            <a:endParaRPr b="1" sz="4000">
              <a:solidFill>
                <a:schemeClr val="dk1"/>
              </a:solidFill>
              <a:latin typeface="Cardo"/>
              <a:ea typeface="Cardo"/>
              <a:cs typeface="Cardo"/>
              <a:sym typeface="Cardo"/>
            </a:endParaRPr>
          </a:p>
          <a:p>
            <a:pPr indent="0" lvl="0" marL="0" rtl="0" algn="l">
              <a:lnSpc>
                <a:spcPct val="116005"/>
              </a:lnSpc>
              <a:spcBef>
                <a:spcPts val="0"/>
              </a:spcBef>
              <a:spcAft>
                <a:spcPts val="0"/>
              </a:spcAft>
              <a:buSzPts val="1100"/>
              <a:buNone/>
            </a:pPr>
            <a:r>
              <a:t/>
            </a:r>
            <a:endParaRPr b="1" sz="4000">
              <a:solidFill>
                <a:schemeClr val="dk1"/>
              </a:solidFill>
              <a:latin typeface="Cardo"/>
              <a:ea typeface="Cardo"/>
              <a:cs typeface="Cardo"/>
              <a:sym typeface="Cardo"/>
            </a:endParaRPr>
          </a:p>
        </p:txBody>
      </p:sp>
      <p:sp>
        <p:nvSpPr>
          <p:cNvPr id="284" name="Google Shape;284;p31"/>
          <p:cNvSpPr txBox="1"/>
          <p:nvPr/>
        </p:nvSpPr>
        <p:spPr>
          <a:xfrm>
            <a:off x="3839062" y="70150"/>
            <a:ext cx="10226700" cy="861900"/>
          </a:xfrm>
          <a:prstGeom prst="rect">
            <a:avLst/>
          </a:prstGeom>
          <a:noFill/>
          <a:ln>
            <a:noFill/>
          </a:ln>
        </p:spPr>
        <p:txBody>
          <a:bodyPr anchorCtr="0" anchor="t" bIns="0" lIns="0" spcFirstLastPara="1" rIns="0" wrap="square" tIns="0">
            <a:spAutoFit/>
          </a:bodyPr>
          <a:lstStyle/>
          <a:p>
            <a:pPr indent="0" lvl="0" marL="0" rtl="0" algn="ctr">
              <a:lnSpc>
                <a:spcPct val="116005"/>
              </a:lnSpc>
              <a:spcBef>
                <a:spcPts val="0"/>
              </a:spcBef>
              <a:spcAft>
                <a:spcPts val="0"/>
              </a:spcAft>
              <a:buSzPts val="1100"/>
              <a:buNone/>
            </a:pPr>
            <a:r>
              <a:rPr b="1" lang="en-US" sz="5600">
                <a:solidFill>
                  <a:srgbClr val="5E8594"/>
                </a:solidFill>
                <a:latin typeface="Cardo"/>
                <a:ea typeface="Cardo"/>
                <a:cs typeface="Cardo"/>
                <a:sym typeface="Cardo"/>
              </a:rPr>
              <a:t>Project Status: Idea Generation</a:t>
            </a:r>
            <a:endParaRPr b="1" sz="5600">
              <a:solidFill>
                <a:srgbClr val="5E8594"/>
              </a:solidFill>
              <a:latin typeface="Cardo"/>
              <a:ea typeface="Cardo"/>
              <a:cs typeface="Cardo"/>
              <a:sym typeface="Cardo"/>
            </a:endParaRPr>
          </a:p>
        </p:txBody>
      </p:sp>
      <p:grpSp>
        <p:nvGrpSpPr>
          <p:cNvPr id="285" name="Google Shape;285;p31"/>
          <p:cNvGrpSpPr/>
          <p:nvPr/>
        </p:nvGrpSpPr>
        <p:grpSpPr>
          <a:xfrm>
            <a:off x="14707026" y="380702"/>
            <a:ext cx="3101823" cy="192498"/>
            <a:chOff x="0" y="-38100"/>
            <a:chExt cx="4552800" cy="50700"/>
          </a:xfrm>
        </p:grpSpPr>
        <p:sp>
          <p:nvSpPr>
            <p:cNvPr id="286" name="Google Shape;286;p31"/>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287" name="Google Shape;287;p31"/>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88" name="Google Shape;288;p31"/>
          <p:cNvPicPr preferRelativeResize="0"/>
          <p:nvPr/>
        </p:nvPicPr>
        <p:blipFill rotWithShape="1">
          <a:blip r:embed="rId10">
            <a:alphaModFix/>
          </a:blip>
          <a:srcRect b="2728" l="803" r="1195" t="3497"/>
          <a:stretch/>
        </p:blipFill>
        <p:spPr>
          <a:xfrm>
            <a:off x="2172075" y="3218800"/>
            <a:ext cx="14071824" cy="4626275"/>
          </a:xfrm>
          <a:prstGeom prst="rect">
            <a:avLst/>
          </a:prstGeom>
          <a:noFill/>
          <a:ln>
            <a:noFill/>
          </a:ln>
        </p:spPr>
      </p:pic>
      <p:pic>
        <p:nvPicPr>
          <p:cNvPr id="289" name="Google Shape;289;p31"/>
          <p:cNvPicPr preferRelativeResize="0"/>
          <p:nvPr/>
        </p:nvPicPr>
        <p:blipFill rotWithShape="1">
          <a:blip r:embed="rId11">
            <a:alphaModFix/>
          </a:blip>
          <a:srcRect b="25256" l="0" r="0" t="22310"/>
          <a:stretch/>
        </p:blipFill>
        <p:spPr>
          <a:xfrm>
            <a:off x="2044124" y="7942025"/>
            <a:ext cx="3101825" cy="1626402"/>
          </a:xfrm>
          <a:prstGeom prst="rect">
            <a:avLst/>
          </a:prstGeom>
          <a:noFill/>
          <a:ln>
            <a:noFill/>
          </a:ln>
        </p:spPr>
      </p:pic>
      <p:pic>
        <p:nvPicPr>
          <p:cNvPr id="290" name="Google Shape;290;p31"/>
          <p:cNvPicPr preferRelativeResize="0"/>
          <p:nvPr/>
        </p:nvPicPr>
        <p:blipFill>
          <a:blip r:embed="rId12">
            <a:alphaModFix/>
          </a:blip>
          <a:stretch>
            <a:fillRect/>
          </a:stretch>
        </p:blipFill>
        <p:spPr>
          <a:xfrm>
            <a:off x="5311021" y="7439925"/>
            <a:ext cx="3018451" cy="3018424"/>
          </a:xfrm>
          <a:prstGeom prst="rect">
            <a:avLst/>
          </a:prstGeom>
          <a:noFill/>
          <a:ln>
            <a:noFill/>
          </a:ln>
        </p:spPr>
      </p:pic>
      <p:pic>
        <p:nvPicPr>
          <p:cNvPr id="291" name="Google Shape;291;p31"/>
          <p:cNvPicPr preferRelativeResize="0"/>
          <p:nvPr/>
        </p:nvPicPr>
        <p:blipFill>
          <a:blip r:embed="rId13">
            <a:alphaModFix/>
          </a:blip>
          <a:stretch>
            <a:fillRect/>
          </a:stretch>
        </p:blipFill>
        <p:spPr>
          <a:xfrm>
            <a:off x="9663824" y="8011788"/>
            <a:ext cx="1874700" cy="1874700"/>
          </a:xfrm>
          <a:prstGeom prst="rect">
            <a:avLst/>
          </a:prstGeom>
          <a:noFill/>
          <a:ln>
            <a:noFill/>
          </a:ln>
        </p:spPr>
      </p:pic>
      <p:pic>
        <p:nvPicPr>
          <p:cNvPr id="292" name="Google Shape;292;p31"/>
          <p:cNvPicPr preferRelativeResize="0"/>
          <p:nvPr/>
        </p:nvPicPr>
        <p:blipFill>
          <a:blip r:embed="rId14">
            <a:alphaModFix/>
          </a:blip>
          <a:stretch>
            <a:fillRect/>
          </a:stretch>
        </p:blipFill>
        <p:spPr>
          <a:xfrm>
            <a:off x="12704712" y="7584824"/>
            <a:ext cx="3344000" cy="2340800"/>
          </a:xfrm>
          <a:prstGeom prst="rect">
            <a:avLst/>
          </a:prstGeom>
          <a:noFill/>
          <a:ln>
            <a:noFill/>
          </a:ln>
        </p:spPr>
      </p:pic>
      <p:sp>
        <p:nvSpPr>
          <p:cNvPr id="293" name="Google Shape;293;p31"/>
          <p:cNvSpPr txBox="1"/>
          <p:nvPr/>
        </p:nvSpPr>
        <p:spPr>
          <a:xfrm>
            <a:off x="152400" y="0"/>
            <a:ext cx="3000000" cy="600300"/>
          </a:xfrm>
          <a:prstGeom prst="rect">
            <a:avLst/>
          </a:prstGeom>
          <a:noFill/>
          <a:ln>
            <a:noFill/>
          </a:ln>
        </p:spPr>
        <p:txBody>
          <a:bodyPr anchorCtr="0" anchor="t" bIns="91425" lIns="91425" spcFirstLastPara="1" rIns="91425" wrap="square" tIns="91425">
            <a:spAutoFit/>
          </a:bodyPr>
          <a:lstStyle/>
          <a:p>
            <a:pPr indent="0" lvl="0" marL="0" rtl="0" algn="ctr">
              <a:lnSpc>
                <a:spcPct val="106000"/>
              </a:lnSpc>
              <a:spcBef>
                <a:spcPts val="0"/>
              </a:spcBef>
              <a:spcAft>
                <a:spcPts val="0"/>
              </a:spcAft>
              <a:buNone/>
            </a:pPr>
            <a:r>
              <a:rPr lang="en-US" sz="2700">
                <a:latin typeface="Cardo"/>
                <a:ea typeface="Cardo"/>
                <a:cs typeface="Cardo"/>
                <a:sym typeface="Cardo"/>
              </a:rPr>
              <a:t>Ethan Lam</a:t>
            </a:r>
            <a:endParaRPr sz="2700">
              <a:latin typeface="Cardo"/>
              <a:ea typeface="Cardo"/>
              <a:cs typeface="Cardo"/>
              <a:sym typeface="Cardo"/>
            </a:endParaRPr>
          </a:p>
        </p:txBody>
      </p:sp>
      <p:sp>
        <p:nvSpPr>
          <p:cNvPr id="294" name="Google Shape;294;p31"/>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6</a:t>
            </a:r>
            <a:endParaRPr b="1" sz="3000">
              <a:solidFill>
                <a:srgbClr val="674EA7"/>
              </a:solidFill>
              <a:latin typeface="Cardo"/>
              <a:ea typeface="Cardo"/>
              <a:cs typeface="Cardo"/>
              <a:sym typeface="Cardo"/>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xit" presetID="10" presetSubtype="0">
                                  <p:stCondLst>
                                    <p:cond delay="0"/>
                                  </p:stCondLst>
                                  <p:childTnLst>
                                    <p:animEffect filter="fade" transition="out">
                                      <p:cBhvr>
                                        <p:cTn dur="1000"/>
                                        <p:tgtEl>
                                          <p:spTgt spid="276"/>
                                        </p:tgtEl>
                                      </p:cBhvr>
                                    </p:animEffect>
                                    <p:set>
                                      <p:cBhvr>
                                        <p:cTn dur="1" fill="hold">
                                          <p:stCondLst>
                                            <p:cond delay="1000"/>
                                          </p:stCondLst>
                                        </p:cTn>
                                        <p:tgtEl>
                                          <p:spTgt spid="2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77"/>
                                        </p:tgtEl>
                                      </p:cBhvr>
                                    </p:animEffect>
                                    <p:set>
                                      <p:cBhvr>
                                        <p:cTn dur="1" fill="hold">
                                          <p:stCondLst>
                                            <p:cond delay="1000"/>
                                          </p:stCondLst>
                                        </p:cTn>
                                        <p:tgtEl>
                                          <p:spTgt spid="2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78"/>
                                        </p:tgtEl>
                                      </p:cBhvr>
                                    </p:animEffect>
                                    <p:set>
                                      <p:cBhvr>
                                        <p:cTn dur="1" fill="hold">
                                          <p:stCondLst>
                                            <p:cond delay="1000"/>
                                          </p:stCondLst>
                                        </p:cTn>
                                        <p:tgtEl>
                                          <p:spTgt spid="2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79"/>
                                        </p:tgtEl>
                                      </p:cBhvr>
                                    </p:animEffect>
                                    <p:set>
                                      <p:cBhvr>
                                        <p:cTn dur="1" fill="hold">
                                          <p:stCondLst>
                                            <p:cond delay="1000"/>
                                          </p:stCondLst>
                                        </p:cTn>
                                        <p:tgtEl>
                                          <p:spTgt spid="2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0"/>
                                        </p:tgtEl>
                                      </p:cBhvr>
                                    </p:animEffect>
                                    <p:set>
                                      <p:cBhvr>
                                        <p:cTn dur="1" fill="hold">
                                          <p:stCondLst>
                                            <p:cond delay="1000"/>
                                          </p:stCondLst>
                                        </p:cTn>
                                        <p:tgtEl>
                                          <p:spTgt spid="2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1"/>
                                        </p:tgtEl>
                                      </p:cBhvr>
                                    </p:animEffect>
                                    <p:set>
                                      <p:cBhvr>
                                        <p:cTn dur="1" fill="hold">
                                          <p:stCondLst>
                                            <p:cond delay="1000"/>
                                          </p:stCondLst>
                                        </p:cTn>
                                        <p:tgtEl>
                                          <p:spTgt spid="2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75"/>
                                        </p:tgtEl>
                                      </p:cBhvr>
                                    </p:animEffect>
                                    <p:set>
                                      <p:cBhvr>
                                        <p:cTn dur="1" fill="hold">
                                          <p:stCondLst>
                                            <p:cond delay="0"/>
                                          </p:stCondLst>
                                        </p:cTn>
                                        <p:tgtEl>
                                          <p:spTgt spid="2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298" name="Shape 298"/>
        <p:cNvGrpSpPr/>
        <p:nvPr/>
      </p:nvGrpSpPr>
      <p:grpSpPr>
        <a:xfrm>
          <a:off x="0" y="0"/>
          <a:ext cx="0" cy="0"/>
          <a:chOff x="0" y="0"/>
          <a:chExt cx="0" cy="0"/>
        </a:xfrm>
      </p:grpSpPr>
      <p:sp>
        <p:nvSpPr>
          <p:cNvPr id="299" name="Google Shape;299;p32"/>
          <p:cNvSpPr/>
          <p:nvPr/>
        </p:nvSpPr>
        <p:spPr>
          <a:xfrm>
            <a:off x="5024000" y="1836325"/>
            <a:ext cx="4295400" cy="3600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00" name="Google Shape;300;p32"/>
          <p:cNvGrpSpPr/>
          <p:nvPr/>
        </p:nvGrpSpPr>
        <p:grpSpPr>
          <a:xfrm>
            <a:off x="500807" y="9989756"/>
            <a:ext cx="17286526" cy="192503"/>
            <a:chOff x="0" y="-38100"/>
            <a:chExt cx="4552800" cy="50700"/>
          </a:xfrm>
        </p:grpSpPr>
        <p:sp>
          <p:nvSpPr>
            <p:cNvPr id="301" name="Google Shape;301;p32"/>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02" name="Google Shape;302;p32"/>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3" name="Google Shape;303;p32"/>
          <p:cNvSpPr/>
          <p:nvPr/>
        </p:nvSpPr>
        <p:spPr>
          <a:xfrm>
            <a:off x="728600" y="1836325"/>
            <a:ext cx="4295400" cy="3600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32"/>
          <p:cNvSpPr/>
          <p:nvPr/>
        </p:nvSpPr>
        <p:spPr>
          <a:xfrm>
            <a:off x="501075" y="5653375"/>
            <a:ext cx="5533200" cy="33024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Cardo"/>
              <a:ea typeface="Cardo"/>
              <a:cs typeface="Cardo"/>
              <a:sym typeface="Cardo"/>
            </a:endParaRPr>
          </a:p>
        </p:txBody>
      </p:sp>
      <p:sp>
        <p:nvSpPr>
          <p:cNvPr id="305" name="Google Shape;305;p32"/>
          <p:cNvSpPr/>
          <p:nvPr/>
        </p:nvSpPr>
        <p:spPr>
          <a:xfrm>
            <a:off x="5015425" y="5436925"/>
            <a:ext cx="4297500" cy="3509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32"/>
          <p:cNvSpPr/>
          <p:nvPr/>
        </p:nvSpPr>
        <p:spPr>
          <a:xfrm rot="5400000">
            <a:off x="3590000" y="3270329"/>
            <a:ext cx="3600600" cy="732600"/>
          </a:xfrm>
          <a:prstGeom prst="triangle">
            <a:avLst>
              <a:gd fmla="val 50000"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32"/>
          <p:cNvSpPr txBox="1"/>
          <p:nvPr/>
        </p:nvSpPr>
        <p:spPr>
          <a:xfrm>
            <a:off x="319725" y="6749028"/>
            <a:ext cx="4295400" cy="8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200" u="sng">
                <a:latin typeface="Cardo"/>
                <a:ea typeface="Cardo"/>
                <a:cs typeface="Cardo"/>
                <a:sym typeface="Cardo"/>
              </a:rPr>
              <a:t>Current Stage</a:t>
            </a:r>
            <a:endParaRPr sz="3000"/>
          </a:p>
        </p:txBody>
      </p:sp>
      <p:sp>
        <p:nvSpPr>
          <p:cNvPr id="308" name="Google Shape;308;p32"/>
          <p:cNvSpPr txBox="1"/>
          <p:nvPr/>
        </p:nvSpPr>
        <p:spPr>
          <a:xfrm>
            <a:off x="-192250" y="2882195"/>
            <a:ext cx="4295400" cy="14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p>
        </p:txBody>
      </p:sp>
      <p:sp>
        <p:nvSpPr>
          <p:cNvPr id="309" name="Google Shape;309;p32"/>
          <p:cNvSpPr txBox="1"/>
          <p:nvPr/>
        </p:nvSpPr>
        <p:spPr>
          <a:xfrm>
            <a:off x="4888825" y="6646125"/>
            <a:ext cx="4295400" cy="10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200" u="sng">
                <a:latin typeface="Cardo"/>
                <a:ea typeface="Cardo"/>
                <a:cs typeface="Cardo"/>
                <a:sym typeface="Cardo"/>
              </a:rPr>
              <a:t>Group Consolidation and Multi-Voting:</a:t>
            </a:r>
            <a:r>
              <a:rPr lang="en-US" sz="3200">
                <a:latin typeface="Cardo"/>
                <a:ea typeface="Cardo"/>
                <a:cs typeface="Cardo"/>
                <a:sym typeface="Cardo"/>
              </a:rPr>
              <a:t> 10 Full Solutions </a:t>
            </a:r>
            <a:endParaRPr sz="3000"/>
          </a:p>
        </p:txBody>
      </p:sp>
      <p:sp>
        <p:nvSpPr>
          <p:cNvPr id="310" name="Google Shape;310;p32"/>
          <p:cNvSpPr txBox="1"/>
          <p:nvPr/>
        </p:nvSpPr>
        <p:spPr>
          <a:xfrm>
            <a:off x="871975" y="2882208"/>
            <a:ext cx="4295400" cy="14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200" u="sng">
                <a:latin typeface="Cardo"/>
                <a:ea typeface="Cardo"/>
                <a:cs typeface="Cardo"/>
                <a:sym typeface="Cardo"/>
              </a:rPr>
              <a:t>Individual Idea Generation:</a:t>
            </a:r>
            <a:r>
              <a:rPr lang="en-US" sz="3200">
                <a:latin typeface="Cardo"/>
                <a:ea typeface="Cardo"/>
                <a:cs typeface="Cardo"/>
                <a:sym typeface="Cardo"/>
              </a:rPr>
              <a:t> 77 Components</a:t>
            </a:r>
            <a:endParaRPr sz="3000">
              <a:latin typeface="Cardo"/>
              <a:ea typeface="Cardo"/>
              <a:cs typeface="Cardo"/>
              <a:sym typeface="Cardo"/>
            </a:endParaRPr>
          </a:p>
        </p:txBody>
      </p:sp>
      <p:sp>
        <p:nvSpPr>
          <p:cNvPr id="311" name="Google Shape;311;p32"/>
          <p:cNvSpPr txBox="1"/>
          <p:nvPr/>
        </p:nvSpPr>
        <p:spPr>
          <a:xfrm>
            <a:off x="5756598" y="2882200"/>
            <a:ext cx="3555000" cy="14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200" u="sng">
                <a:latin typeface="Cardo"/>
                <a:ea typeface="Cardo"/>
                <a:cs typeface="Cardo"/>
                <a:sym typeface="Cardo"/>
              </a:rPr>
              <a:t>Full Solution Generation:</a:t>
            </a:r>
            <a:r>
              <a:rPr lang="en-US" sz="3200">
                <a:latin typeface="Cardo"/>
                <a:ea typeface="Cardo"/>
                <a:cs typeface="Cardo"/>
                <a:sym typeface="Cardo"/>
              </a:rPr>
              <a:t> 56 Full Solutions</a:t>
            </a:r>
            <a:endParaRPr sz="3000">
              <a:latin typeface="Cardo"/>
              <a:ea typeface="Cardo"/>
              <a:cs typeface="Cardo"/>
              <a:sym typeface="Cardo"/>
            </a:endParaRPr>
          </a:p>
        </p:txBody>
      </p:sp>
      <p:grpSp>
        <p:nvGrpSpPr>
          <p:cNvPr id="312" name="Google Shape;312;p32"/>
          <p:cNvGrpSpPr/>
          <p:nvPr/>
        </p:nvGrpSpPr>
        <p:grpSpPr>
          <a:xfrm>
            <a:off x="501075" y="380702"/>
            <a:ext cx="2908784" cy="192498"/>
            <a:chOff x="0" y="-38100"/>
            <a:chExt cx="4552800" cy="50700"/>
          </a:xfrm>
        </p:grpSpPr>
        <p:sp>
          <p:nvSpPr>
            <p:cNvPr id="313" name="Google Shape;313;p32"/>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14" name="Google Shape;314;p32"/>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5" name="Google Shape;315;p32"/>
          <p:cNvSpPr txBox="1"/>
          <p:nvPr/>
        </p:nvSpPr>
        <p:spPr>
          <a:xfrm>
            <a:off x="3808575" y="122200"/>
            <a:ext cx="10644600" cy="861900"/>
          </a:xfrm>
          <a:prstGeom prst="rect">
            <a:avLst/>
          </a:prstGeom>
          <a:noFill/>
          <a:ln>
            <a:noFill/>
          </a:ln>
        </p:spPr>
        <p:txBody>
          <a:bodyPr anchorCtr="0" anchor="t" bIns="0" lIns="0" spcFirstLastPara="1" rIns="0" wrap="square" tIns="0">
            <a:spAutoFit/>
          </a:bodyPr>
          <a:lstStyle/>
          <a:p>
            <a:pPr indent="0" lvl="0" marL="0" rtl="0" algn="ctr">
              <a:lnSpc>
                <a:spcPct val="116005"/>
              </a:lnSpc>
              <a:spcBef>
                <a:spcPts val="0"/>
              </a:spcBef>
              <a:spcAft>
                <a:spcPts val="0"/>
              </a:spcAft>
              <a:buSzPts val="1100"/>
              <a:buNone/>
            </a:pPr>
            <a:r>
              <a:rPr b="1" lang="en-US" sz="5600">
                <a:solidFill>
                  <a:srgbClr val="5E8594"/>
                </a:solidFill>
                <a:latin typeface="Cardo"/>
                <a:ea typeface="Cardo"/>
                <a:cs typeface="Cardo"/>
                <a:sym typeface="Cardo"/>
              </a:rPr>
              <a:t>Project Status: Ideation Progress</a:t>
            </a:r>
            <a:endParaRPr b="1" sz="5600">
              <a:solidFill>
                <a:srgbClr val="5E8594"/>
              </a:solidFill>
              <a:latin typeface="Cardo"/>
              <a:ea typeface="Cardo"/>
              <a:cs typeface="Cardo"/>
              <a:sym typeface="Cardo"/>
            </a:endParaRPr>
          </a:p>
        </p:txBody>
      </p:sp>
      <p:grpSp>
        <p:nvGrpSpPr>
          <p:cNvPr id="316" name="Google Shape;316;p32"/>
          <p:cNvGrpSpPr/>
          <p:nvPr/>
        </p:nvGrpSpPr>
        <p:grpSpPr>
          <a:xfrm>
            <a:off x="14975751" y="380702"/>
            <a:ext cx="2833207" cy="192498"/>
            <a:chOff x="0" y="-38100"/>
            <a:chExt cx="4552800" cy="50700"/>
          </a:xfrm>
        </p:grpSpPr>
        <p:sp>
          <p:nvSpPr>
            <p:cNvPr id="317" name="Google Shape;317;p32"/>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18" name="Google Shape;318;p32"/>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9" name="Google Shape;319;p32"/>
          <p:cNvSpPr txBox="1"/>
          <p:nvPr/>
        </p:nvSpPr>
        <p:spPr>
          <a:xfrm>
            <a:off x="152400" y="0"/>
            <a:ext cx="3000000" cy="600300"/>
          </a:xfrm>
          <a:prstGeom prst="rect">
            <a:avLst/>
          </a:prstGeom>
          <a:noFill/>
          <a:ln>
            <a:noFill/>
          </a:ln>
        </p:spPr>
        <p:txBody>
          <a:bodyPr anchorCtr="0" anchor="t" bIns="91425" lIns="91425" spcFirstLastPara="1" rIns="91425" wrap="square" tIns="91425">
            <a:spAutoFit/>
          </a:bodyPr>
          <a:lstStyle/>
          <a:p>
            <a:pPr indent="0" lvl="0" marL="0" rtl="0" algn="ctr">
              <a:lnSpc>
                <a:spcPct val="106000"/>
              </a:lnSpc>
              <a:spcBef>
                <a:spcPts val="0"/>
              </a:spcBef>
              <a:spcAft>
                <a:spcPts val="0"/>
              </a:spcAft>
              <a:buNone/>
            </a:pPr>
            <a:r>
              <a:rPr lang="en-US" sz="2700">
                <a:latin typeface="Cardo"/>
                <a:ea typeface="Cardo"/>
                <a:cs typeface="Cardo"/>
                <a:sym typeface="Cardo"/>
              </a:rPr>
              <a:t>Warrick Tsui</a:t>
            </a:r>
            <a:endParaRPr sz="2700">
              <a:latin typeface="Cardo"/>
              <a:ea typeface="Cardo"/>
              <a:cs typeface="Cardo"/>
              <a:sym typeface="Cardo"/>
            </a:endParaRPr>
          </a:p>
        </p:txBody>
      </p:sp>
      <p:sp>
        <p:nvSpPr>
          <p:cNvPr id="320" name="Google Shape;320;p32"/>
          <p:cNvSpPr/>
          <p:nvPr/>
        </p:nvSpPr>
        <p:spPr>
          <a:xfrm rot="10800000">
            <a:off x="5015425" y="5413275"/>
            <a:ext cx="4297500" cy="753300"/>
          </a:xfrm>
          <a:prstGeom prst="triangle">
            <a:avLst>
              <a:gd fmla="val 50000"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32"/>
          <p:cNvSpPr/>
          <p:nvPr/>
        </p:nvSpPr>
        <p:spPr>
          <a:xfrm flipH="1" rot="-5400000">
            <a:off x="2981900" y="6938275"/>
            <a:ext cx="3351600" cy="732600"/>
          </a:xfrm>
          <a:prstGeom prst="triangle">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22" name="Google Shape;322;p32"/>
          <p:cNvGrpSpPr/>
          <p:nvPr/>
        </p:nvGrpSpPr>
        <p:grpSpPr>
          <a:xfrm>
            <a:off x="9457925" y="2958575"/>
            <a:ext cx="8650200" cy="4645800"/>
            <a:chOff x="18776550" y="4718450"/>
            <a:chExt cx="8650200" cy="4645800"/>
          </a:xfrm>
        </p:grpSpPr>
        <p:sp>
          <p:nvSpPr>
            <p:cNvPr id="323" name="Google Shape;323;p32"/>
            <p:cNvSpPr/>
            <p:nvPr/>
          </p:nvSpPr>
          <p:spPr>
            <a:xfrm>
              <a:off x="18776550" y="7109450"/>
              <a:ext cx="8650200" cy="2254800"/>
            </a:xfrm>
            <a:prstGeom prst="rect">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32"/>
            <p:cNvSpPr/>
            <p:nvPr/>
          </p:nvSpPr>
          <p:spPr>
            <a:xfrm>
              <a:off x="18776550" y="4718450"/>
              <a:ext cx="8650200" cy="2391000"/>
            </a:xfrm>
            <a:prstGeom prst="rect">
              <a:avLst/>
            </a:prstGeom>
            <a:solidFill>
              <a:srgbClr val="A8BCC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32"/>
            <p:cNvSpPr txBox="1"/>
            <p:nvPr/>
          </p:nvSpPr>
          <p:spPr>
            <a:xfrm>
              <a:off x="19240400" y="5039525"/>
              <a:ext cx="7658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272727"/>
                  </a:solidFill>
                  <a:latin typeface="Cardo"/>
                  <a:ea typeface="Cardo"/>
                  <a:cs typeface="Cardo"/>
                  <a:sym typeface="Cardo"/>
                </a:rPr>
                <a:t>Sample Solution:</a:t>
              </a:r>
              <a:endParaRPr b="1" sz="3600">
                <a:solidFill>
                  <a:srgbClr val="272727"/>
                </a:solidFill>
                <a:latin typeface="Cardo"/>
                <a:ea typeface="Cardo"/>
                <a:cs typeface="Cardo"/>
                <a:sym typeface="Cardo"/>
              </a:endParaRPr>
            </a:p>
            <a:p>
              <a:pPr indent="0" lvl="0" marL="0" rtl="0" algn="l">
                <a:spcBef>
                  <a:spcPts val="0"/>
                </a:spcBef>
                <a:spcAft>
                  <a:spcPts val="0"/>
                </a:spcAft>
                <a:buNone/>
              </a:pPr>
              <a:r>
                <a:rPr lang="en-US" sz="3600">
                  <a:solidFill>
                    <a:srgbClr val="272727"/>
                  </a:solidFill>
                  <a:latin typeface="Cardo"/>
                  <a:ea typeface="Cardo"/>
                  <a:cs typeface="Cardo"/>
                  <a:sym typeface="Cardo"/>
                </a:rPr>
                <a:t>Nature-themed solution; escape from technological reality</a:t>
              </a:r>
              <a:endParaRPr sz="3600">
                <a:solidFill>
                  <a:srgbClr val="272727"/>
                </a:solidFill>
                <a:latin typeface="Cardo"/>
                <a:ea typeface="Cardo"/>
                <a:cs typeface="Cardo"/>
                <a:sym typeface="Cardo"/>
              </a:endParaRPr>
            </a:p>
            <a:p>
              <a:pPr indent="0" lvl="0" marL="0" rtl="0" algn="l">
                <a:spcBef>
                  <a:spcPts val="0"/>
                </a:spcBef>
                <a:spcAft>
                  <a:spcPts val="0"/>
                </a:spcAft>
                <a:buNone/>
              </a:pPr>
              <a:r>
                <a:t/>
              </a:r>
              <a:endParaRPr sz="3600">
                <a:solidFill>
                  <a:srgbClr val="272727"/>
                </a:solidFill>
                <a:latin typeface="Cardo"/>
                <a:ea typeface="Cardo"/>
                <a:cs typeface="Cardo"/>
                <a:sym typeface="Cardo"/>
              </a:endParaRPr>
            </a:p>
            <a:p>
              <a:pPr indent="-457200" lvl="0" marL="457200" rtl="0" algn="l">
                <a:spcBef>
                  <a:spcPts val="0"/>
                </a:spcBef>
                <a:spcAft>
                  <a:spcPts val="0"/>
                </a:spcAft>
                <a:buClr>
                  <a:srgbClr val="272727"/>
                </a:buClr>
                <a:buSzPts val="3600"/>
                <a:buFont typeface="Cardo"/>
                <a:buChar char="●"/>
              </a:pPr>
              <a:r>
                <a:rPr lang="en-US" sz="3600">
                  <a:solidFill>
                    <a:srgbClr val="272727"/>
                  </a:solidFill>
                  <a:latin typeface="Cardo"/>
                  <a:ea typeface="Cardo"/>
                  <a:cs typeface="Cardo"/>
                  <a:sym typeface="Cardo"/>
                </a:rPr>
                <a:t>Wooden Panel Doors</a:t>
              </a:r>
              <a:endParaRPr sz="3600">
                <a:solidFill>
                  <a:srgbClr val="272727"/>
                </a:solidFill>
                <a:latin typeface="Cardo"/>
                <a:ea typeface="Cardo"/>
                <a:cs typeface="Cardo"/>
                <a:sym typeface="Cardo"/>
              </a:endParaRPr>
            </a:p>
            <a:p>
              <a:pPr indent="-457200" lvl="0" marL="457200" rtl="0" algn="l">
                <a:spcBef>
                  <a:spcPts val="0"/>
                </a:spcBef>
                <a:spcAft>
                  <a:spcPts val="0"/>
                </a:spcAft>
                <a:buClr>
                  <a:srgbClr val="272727"/>
                </a:buClr>
                <a:buSzPts val="3600"/>
                <a:buFont typeface="Cardo"/>
                <a:buChar char="●"/>
              </a:pPr>
              <a:r>
                <a:rPr lang="en-US" sz="3600">
                  <a:solidFill>
                    <a:srgbClr val="272727"/>
                  </a:solidFill>
                  <a:latin typeface="Cardo"/>
                  <a:ea typeface="Cardo"/>
                  <a:cs typeface="Cardo"/>
                  <a:sym typeface="Cardo"/>
                </a:rPr>
                <a:t>Forest canopy-themed light</a:t>
              </a:r>
              <a:endParaRPr sz="3600">
                <a:solidFill>
                  <a:srgbClr val="272727"/>
                </a:solidFill>
                <a:latin typeface="Cardo"/>
                <a:ea typeface="Cardo"/>
                <a:cs typeface="Cardo"/>
                <a:sym typeface="Cardo"/>
              </a:endParaRPr>
            </a:p>
            <a:p>
              <a:pPr indent="-457200" lvl="0" marL="457200" rtl="0" algn="l">
                <a:spcBef>
                  <a:spcPts val="0"/>
                </a:spcBef>
                <a:spcAft>
                  <a:spcPts val="0"/>
                </a:spcAft>
                <a:buClr>
                  <a:srgbClr val="272727"/>
                </a:buClr>
                <a:buSzPts val="3600"/>
                <a:buFont typeface="Cardo"/>
                <a:buChar char="●"/>
              </a:pPr>
              <a:r>
                <a:rPr lang="en-US" sz="3600">
                  <a:solidFill>
                    <a:srgbClr val="272727"/>
                  </a:solidFill>
                  <a:latin typeface="Cardo"/>
                  <a:ea typeface="Cardo"/>
                  <a:cs typeface="Cardo"/>
                  <a:sym typeface="Cardo"/>
                </a:rPr>
                <a:t>Nature sounds</a:t>
              </a:r>
              <a:endParaRPr sz="3600">
                <a:solidFill>
                  <a:srgbClr val="272727"/>
                </a:solidFill>
                <a:latin typeface="Cardo"/>
                <a:ea typeface="Cardo"/>
                <a:cs typeface="Cardo"/>
                <a:sym typeface="Cardo"/>
              </a:endParaRPr>
            </a:p>
          </p:txBody>
        </p:sp>
      </p:grpSp>
      <p:grpSp>
        <p:nvGrpSpPr>
          <p:cNvPr id="326" name="Google Shape;326;p32"/>
          <p:cNvGrpSpPr/>
          <p:nvPr/>
        </p:nvGrpSpPr>
        <p:grpSpPr>
          <a:xfrm>
            <a:off x="9713200" y="2581901"/>
            <a:ext cx="8185123" cy="5399126"/>
            <a:chOff x="9713200" y="2581901"/>
            <a:chExt cx="8185123" cy="5399126"/>
          </a:xfrm>
        </p:grpSpPr>
        <p:sp>
          <p:nvSpPr>
            <p:cNvPr id="327" name="Google Shape;327;p32"/>
            <p:cNvSpPr/>
            <p:nvPr/>
          </p:nvSpPr>
          <p:spPr>
            <a:xfrm rot="10800000">
              <a:off x="14278725" y="5554500"/>
              <a:ext cx="3049800" cy="483900"/>
            </a:xfrm>
            <a:prstGeom prst="triangle">
              <a:avLst>
                <a:gd fmla="val 50000"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32"/>
            <p:cNvSpPr/>
            <p:nvPr/>
          </p:nvSpPr>
          <p:spPr>
            <a:xfrm>
              <a:off x="11795375" y="3597825"/>
              <a:ext cx="5533200" cy="1952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9" name="Google Shape;329;p32" title="Chart"/>
            <p:cNvPicPr preferRelativeResize="0"/>
            <p:nvPr/>
          </p:nvPicPr>
          <p:blipFill>
            <a:blip r:embed="rId4">
              <a:alphaModFix/>
            </a:blip>
            <a:stretch>
              <a:fillRect/>
            </a:stretch>
          </p:blipFill>
          <p:spPr>
            <a:xfrm>
              <a:off x="9713200" y="2581901"/>
              <a:ext cx="8185123" cy="5399126"/>
            </a:xfrm>
            <a:prstGeom prst="rect">
              <a:avLst/>
            </a:prstGeom>
            <a:noFill/>
            <a:ln cap="flat" cmpd="sng" w="38100">
              <a:solidFill>
                <a:srgbClr val="A8BCC4"/>
              </a:solidFill>
              <a:prstDash val="solid"/>
              <a:round/>
              <a:headEnd len="sm" w="sm" type="none"/>
              <a:tailEnd len="sm" w="sm" type="none"/>
            </a:ln>
          </p:spPr>
        </p:pic>
        <p:sp>
          <p:nvSpPr>
            <p:cNvPr id="330" name="Google Shape;330;p32"/>
            <p:cNvSpPr txBox="1"/>
            <p:nvPr/>
          </p:nvSpPr>
          <p:spPr>
            <a:xfrm>
              <a:off x="10664125" y="4331925"/>
              <a:ext cx="732600" cy="4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600">
                  <a:solidFill>
                    <a:srgbClr val="FF0000"/>
                  </a:solidFill>
                  <a:latin typeface="Cardo"/>
                  <a:ea typeface="Cardo"/>
                  <a:cs typeface="Cardo"/>
                  <a:sym typeface="Cardo"/>
                </a:rPr>
                <a:t>8</a:t>
              </a:r>
              <a:endParaRPr b="1" sz="2600">
                <a:solidFill>
                  <a:srgbClr val="FF0000"/>
                </a:solidFill>
                <a:latin typeface="Cardo"/>
                <a:ea typeface="Cardo"/>
                <a:cs typeface="Cardo"/>
                <a:sym typeface="Cardo"/>
              </a:endParaRPr>
            </a:p>
          </p:txBody>
        </p:sp>
        <p:sp>
          <p:nvSpPr>
            <p:cNvPr id="331" name="Google Shape;331;p32"/>
            <p:cNvSpPr txBox="1"/>
            <p:nvPr/>
          </p:nvSpPr>
          <p:spPr>
            <a:xfrm>
              <a:off x="11795375" y="4170700"/>
              <a:ext cx="732600" cy="4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600">
                  <a:solidFill>
                    <a:srgbClr val="F6B26B"/>
                  </a:solidFill>
                  <a:latin typeface="Cardo"/>
                  <a:ea typeface="Cardo"/>
                  <a:cs typeface="Cardo"/>
                  <a:sym typeface="Cardo"/>
                </a:rPr>
                <a:t>9</a:t>
              </a:r>
              <a:endParaRPr b="1" sz="2600">
                <a:solidFill>
                  <a:srgbClr val="F6B26B"/>
                </a:solidFill>
                <a:latin typeface="Cardo"/>
                <a:ea typeface="Cardo"/>
                <a:cs typeface="Cardo"/>
                <a:sym typeface="Cardo"/>
              </a:endParaRPr>
            </a:p>
          </p:txBody>
        </p:sp>
        <p:sp>
          <p:nvSpPr>
            <p:cNvPr id="332" name="Google Shape;332;p32"/>
            <p:cNvSpPr txBox="1"/>
            <p:nvPr/>
          </p:nvSpPr>
          <p:spPr>
            <a:xfrm>
              <a:off x="12981600" y="3533225"/>
              <a:ext cx="732600" cy="4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600">
                  <a:solidFill>
                    <a:srgbClr val="F1C232"/>
                  </a:solidFill>
                  <a:latin typeface="Cardo"/>
                  <a:ea typeface="Cardo"/>
                  <a:cs typeface="Cardo"/>
                  <a:sym typeface="Cardo"/>
                </a:rPr>
                <a:t>12</a:t>
              </a:r>
              <a:endParaRPr b="1" sz="2600">
                <a:solidFill>
                  <a:srgbClr val="F1C232"/>
                </a:solidFill>
                <a:latin typeface="Cardo"/>
                <a:ea typeface="Cardo"/>
                <a:cs typeface="Cardo"/>
                <a:sym typeface="Cardo"/>
              </a:endParaRPr>
            </a:p>
          </p:txBody>
        </p:sp>
        <p:sp>
          <p:nvSpPr>
            <p:cNvPr id="333" name="Google Shape;333;p32"/>
            <p:cNvSpPr txBox="1"/>
            <p:nvPr/>
          </p:nvSpPr>
          <p:spPr>
            <a:xfrm>
              <a:off x="15306175" y="4603275"/>
              <a:ext cx="732600" cy="4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600">
                  <a:solidFill>
                    <a:srgbClr val="4A86E8"/>
                  </a:solidFill>
                  <a:latin typeface="Cardo"/>
                  <a:ea typeface="Cardo"/>
                  <a:cs typeface="Cardo"/>
                  <a:sym typeface="Cardo"/>
                </a:rPr>
                <a:t>7</a:t>
              </a:r>
              <a:endParaRPr b="1" sz="2600">
                <a:solidFill>
                  <a:srgbClr val="4A86E8"/>
                </a:solidFill>
                <a:latin typeface="Cardo"/>
                <a:ea typeface="Cardo"/>
                <a:cs typeface="Cardo"/>
                <a:sym typeface="Cardo"/>
              </a:endParaRPr>
            </a:p>
          </p:txBody>
        </p:sp>
        <p:sp>
          <p:nvSpPr>
            <p:cNvPr id="334" name="Google Shape;334;p32"/>
            <p:cNvSpPr txBox="1"/>
            <p:nvPr/>
          </p:nvSpPr>
          <p:spPr>
            <a:xfrm>
              <a:off x="16492400" y="5039525"/>
              <a:ext cx="732600" cy="4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600">
                  <a:solidFill>
                    <a:srgbClr val="9900FF"/>
                  </a:solidFill>
                  <a:latin typeface="Cardo"/>
                  <a:ea typeface="Cardo"/>
                  <a:cs typeface="Cardo"/>
                  <a:sym typeface="Cardo"/>
                </a:rPr>
                <a:t>5</a:t>
              </a:r>
              <a:endParaRPr b="1" sz="2600">
                <a:solidFill>
                  <a:srgbClr val="9900FF"/>
                </a:solidFill>
                <a:latin typeface="Cardo"/>
                <a:ea typeface="Cardo"/>
                <a:cs typeface="Cardo"/>
                <a:sym typeface="Cardo"/>
              </a:endParaRPr>
            </a:p>
          </p:txBody>
        </p:sp>
        <p:sp>
          <p:nvSpPr>
            <p:cNvPr id="335" name="Google Shape;335;p32"/>
            <p:cNvSpPr txBox="1"/>
            <p:nvPr/>
          </p:nvSpPr>
          <p:spPr>
            <a:xfrm>
              <a:off x="14912625" y="3384250"/>
              <a:ext cx="732600" cy="4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600">
                  <a:solidFill>
                    <a:srgbClr val="6AA84F"/>
                  </a:solidFill>
                  <a:latin typeface="Cardo"/>
                  <a:ea typeface="Cardo"/>
                  <a:cs typeface="Cardo"/>
                  <a:sym typeface="Cardo"/>
                </a:rPr>
                <a:t>15</a:t>
              </a:r>
              <a:endParaRPr b="1" sz="2600">
                <a:solidFill>
                  <a:srgbClr val="6AA84F"/>
                </a:solidFill>
                <a:latin typeface="Cardo"/>
                <a:ea typeface="Cardo"/>
                <a:cs typeface="Cardo"/>
                <a:sym typeface="Cardo"/>
              </a:endParaRPr>
            </a:p>
          </p:txBody>
        </p:sp>
      </p:grpSp>
      <p:sp>
        <p:nvSpPr>
          <p:cNvPr id="336" name="Google Shape;336;p32"/>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7</a:t>
            </a:r>
            <a:endParaRPr b="1" sz="3000">
              <a:solidFill>
                <a:srgbClr val="674EA7"/>
              </a:solidFill>
              <a:latin typeface="Cardo"/>
              <a:ea typeface="Cardo"/>
              <a:cs typeface="Cardo"/>
              <a:sym typeface="Cardo"/>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DEA"/>
        </a:solidFill>
      </p:bgPr>
    </p:bg>
    <p:spTree>
      <p:nvGrpSpPr>
        <p:cNvPr id="340" name="Shape 340"/>
        <p:cNvGrpSpPr/>
        <p:nvPr/>
      </p:nvGrpSpPr>
      <p:grpSpPr>
        <a:xfrm>
          <a:off x="0" y="0"/>
          <a:ext cx="0" cy="0"/>
          <a:chOff x="0" y="0"/>
          <a:chExt cx="0" cy="0"/>
        </a:xfrm>
      </p:grpSpPr>
      <p:grpSp>
        <p:nvGrpSpPr>
          <p:cNvPr id="341" name="Google Shape;341;p33"/>
          <p:cNvGrpSpPr/>
          <p:nvPr/>
        </p:nvGrpSpPr>
        <p:grpSpPr>
          <a:xfrm>
            <a:off x="501070" y="9493156"/>
            <a:ext cx="17286526" cy="192503"/>
            <a:chOff x="0" y="-38100"/>
            <a:chExt cx="4552800" cy="50700"/>
          </a:xfrm>
        </p:grpSpPr>
        <p:sp>
          <p:nvSpPr>
            <p:cNvPr id="342" name="Google Shape;342;p33"/>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43" name="Google Shape;343;p33"/>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4" name="Google Shape;344;p33"/>
          <p:cNvGrpSpPr/>
          <p:nvPr/>
        </p:nvGrpSpPr>
        <p:grpSpPr>
          <a:xfrm>
            <a:off x="501075" y="380702"/>
            <a:ext cx="2757176" cy="192498"/>
            <a:chOff x="0" y="-38100"/>
            <a:chExt cx="4552800" cy="50700"/>
          </a:xfrm>
        </p:grpSpPr>
        <p:sp>
          <p:nvSpPr>
            <p:cNvPr id="345" name="Google Shape;345;p33"/>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46" name="Google Shape;346;p33"/>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7" name="Google Shape;347;p33"/>
          <p:cNvSpPr txBox="1"/>
          <p:nvPr/>
        </p:nvSpPr>
        <p:spPr>
          <a:xfrm>
            <a:off x="2892775" y="122200"/>
            <a:ext cx="12572700" cy="861900"/>
          </a:xfrm>
          <a:prstGeom prst="rect">
            <a:avLst/>
          </a:prstGeom>
          <a:noFill/>
          <a:ln>
            <a:noFill/>
          </a:ln>
        </p:spPr>
        <p:txBody>
          <a:bodyPr anchorCtr="0" anchor="t" bIns="0" lIns="0" spcFirstLastPara="1" rIns="0" wrap="square" tIns="0">
            <a:spAutoFit/>
          </a:bodyPr>
          <a:lstStyle/>
          <a:p>
            <a:pPr indent="0" lvl="0" marL="0" rtl="0" algn="ctr">
              <a:lnSpc>
                <a:spcPct val="116005"/>
              </a:lnSpc>
              <a:spcBef>
                <a:spcPts val="0"/>
              </a:spcBef>
              <a:spcAft>
                <a:spcPts val="0"/>
              </a:spcAft>
              <a:buSzPts val="1100"/>
              <a:buNone/>
            </a:pPr>
            <a:r>
              <a:rPr b="1" lang="en-US" sz="5600">
                <a:solidFill>
                  <a:srgbClr val="5E8594"/>
                </a:solidFill>
                <a:latin typeface="Cardo"/>
                <a:ea typeface="Cardo"/>
                <a:cs typeface="Cardo"/>
                <a:sym typeface="Cardo"/>
              </a:rPr>
              <a:t>Project Status: Milestones and Tasks</a:t>
            </a:r>
            <a:endParaRPr b="1" sz="5600">
              <a:solidFill>
                <a:srgbClr val="5E8594"/>
              </a:solidFill>
              <a:latin typeface="Cardo"/>
              <a:ea typeface="Cardo"/>
              <a:cs typeface="Cardo"/>
              <a:sym typeface="Cardo"/>
            </a:endParaRPr>
          </a:p>
        </p:txBody>
      </p:sp>
      <p:grpSp>
        <p:nvGrpSpPr>
          <p:cNvPr id="348" name="Google Shape;348;p33"/>
          <p:cNvGrpSpPr/>
          <p:nvPr/>
        </p:nvGrpSpPr>
        <p:grpSpPr>
          <a:xfrm>
            <a:off x="15278301" y="380702"/>
            <a:ext cx="2530902" cy="192498"/>
            <a:chOff x="0" y="-38100"/>
            <a:chExt cx="4552800" cy="50700"/>
          </a:xfrm>
        </p:grpSpPr>
        <p:sp>
          <p:nvSpPr>
            <p:cNvPr id="349" name="Google Shape;349;p33"/>
            <p:cNvSpPr/>
            <p:nvPr/>
          </p:nvSpPr>
          <p:spPr>
            <a:xfrm>
              <a:off x="0" y="0"/>
              <a:ext cx="4552655" cy="12543"/>
            </a:xfrm>
            <a:custGeom>
              <a:rect b="b" l="l" r="r" t="t"/>
              <a:pathLst>
                <a:path extrusionOk="0" h="12543" w="4552655">
                  <a:moveTo>
                    <a:pt x="0" y="0"/>
                  </a:moveTo>
                  <a:lnTo>
                    <a:pt x="4552655" y="0"/>
                  </a:lnTo>
                  <a:lnTo>
                    <a:pt x="4552655" y="12543"/>
                  </a:lnTo>
                  <a:lnTo>
                    <a:pt x="0" y="12543"/>
                  </a:lnTo>
                  <a:close/>
                </a:path>
              </a:pathLst>
            </a:custGeom>
            <a:solidFill>
              <a:srgbClr val="A8BCC4"/>
            </a:solidFill>
            <a:ln>
              <a:noFill/>
            </a:ln>
          </p:spPr>
        </p:sp>
        <p:sp>
          <p:nvSpPr>
            <p:cNvPr id="350" name="Google Shape;350;p33"/>
            <p:cNvSpPr txBox="1"/>
            <p:nvPr/>
          </p:nvSpPr>
          <p:spPr>
            <a:xfrm>
              <a:off x="0" y="-38100"/>
              <a:ext cx="45528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1" name="Google Shape;351;p33"/>
          <p:cNvSpPr txBox="1"/>
          <p:nvPr/>
        </p:nvSpPr>
        <p:spPr>
          <a:xfrm>
            <a:off x="152400" y="0"/>
            <a:ext cx="3000000" cy="600300"/>
          </a:xfrm>
          <a:prstGeom prst="rect">
            <a:avLst/>
          </a:prstGeom>
          <a:noFill/>
          <a:ln>
            <a:noFill/>
          </a:ln>
        </p:spPr>
        <p:txBody>
          <a:bodyPr anchorCtr="0" anchor="t" bIns="91425" lIns="91425" spcFirstLastPara="1" rIns="91425" wrap="square" tIns="91425">
            <a:spAutoFit/>
          </a:bodyPr>
          <a:lstStyle/>
          <a:p>
            <a:pPr indent="0" lvl="0" marL="0" rtl="0" algn="ctr">
              <a:lnSpc>
                <a:spcPct val="106000"/>
              </a:lnSpc>
              <a:spcBef>
                <a:spcPts val="0"/>
              </a:spcBef>
              <a:spcAft>
                <a:spcPts val="0"/>
              </a:spcAft>
              <a:buNone/>
            </a:pPr>
            <a:r>
              <a:rPr lang="en-US" sz="2700">
                <a:latin typeface="Cardo"/>
                <a:ea typeface="Cardo"/>
                <a:cs typeface="Cardo"/>
                <a:sym typeface="Cardo"/>
              </a:rPr>
              <a:t>Ken Cheng</a:t>
            </a:r>
            <a:endParaRPr sz="2700">
              <a:latin typeface="Cardo"/>
              <a:ea typeface="Cardo"/>
              <a:cs typeface="Cardo"/>
              <a:sym typeface="Cardo"/>
            </a:endParaRPr>
          </a:p>
        </p:txBody>
      </p:sp>
      <p:pic>
        <p:nvPicPr>
          <p:cNvPr id="352" name="Google Shape;352;p33"/>
          <p:cNvPicPr preferRelativeResize="0"/>
          <p:nvPr/>
        </p:nvPicPr>
        <p:blipFill>
          <a:blip r:embed="rId4">
            <a:alphaModFix/>
          </a:blip>
          <a:stretch>
            <a:fillRect/>
          </a:stretch>
        </p:blipFill>
        <p:spPr>
          <a:xfrm>
            <a:off x="685800" y="1136500"/>
            <a:ext cx="13554123" cy="8625351"/>
          </a:xfrm>
          <a:prstGeom prst="rect">
            <a:avLst/>
          </a:prstGeom>
          <a:noFill/>
          <a:ln>
            <a:noFill/>
          </a:ln>
        </p:spPr>
      </p:pic>
      <p:sp>
        <p:nvSpPr>
          <p:cNvPr id="353" name="Google Shape;353;p33"/>
          <p:cNvSpPr txBox="1"/>
          <p:nvPr/>
        </p:nvSpPr>
        <p:spPr>
          <a:xfrm>
            <a:off x="17146425" y="9624300"/>
            <a:ext cx="1141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674EA7"/>
                </a:solidFill>
                <a:latin typeface="Cardo"/>
                <a:ea typeface="Cardo"/>
                <a:cs typeface="Cardo"/>
                <a:sym typeface="Cardo"/>
              </a:rPr>
              <a:t>8</a:t>
            </a:r>
            <a:endParaRPr b="1" sz="3000">
              <a:solidFill>
                <a:srgbClr val="674EA7"/>
              </a:solidFill>
              <a:latin typeface="Cardo"/>
              <a:ea typeface="Cardo"/>
              <a:cs typeface="Cardo"/>
              <a:sym typeface="Cardo"/>
            </a:endParaRPr>
          </a:p>
        </p:txBody>
      </p: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